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0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2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4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6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6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6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1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4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3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9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4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67B66-97F1-4DC0-9C50-50A66C00F27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1B6B4-6FB6-40C9-BD64-B04706C03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achterlab.github.io/kallisto/abou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</a:t>
            </a:r>
            <a:r>
              <a:rPr lang="en-US" dirty="0" err="1" smtClean="0"/>
              <a:t>Kallisto</a:t>
            </a:r>
            <a:r>
              <a:rPr lang="en-US" dirty="0" smtClean="0"/>
              <a:t> tool and modeling X inactivation </a:t>
            </a:r>
            <a:r>
              <a:rPr lang="en-US" smtClean="0"/>
              <a:t>with Binomial </a:t>
            </a:r>
            <a:r>
              <a:rPr lang="en-US" dirty="0" smtClean="0"/>
              <a:t>mixed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By </a:t>
            </a:r>
            <a:r>
              <a:rPr lang="en-US" sz="3600" dirty="0" err="1" smtClean="0"/>
              <a:t>Vasyl</a:t>
            </a:r>
            <a:r>
              <a:rPr lang="en-US" sz="3600" dirty="0" smtClean="0"/>
              <a:t> </a:t>
            </a:r>
            <a:r>
              <a:rPr lang="en-US" sz="3600" dirty="0" err="1" smtClean="0"/>
              <a:t>Zhaboynsky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754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meeting and discussion of 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Existence of the X inactivation is not a new phenomenon and based on previous 3*3 cross experiment (analysis detailed in [1]) by investigator we expected to see hundreds of genes per individual mouse having enough allele-specific count estimates, which could be used to estimate mouse level X inactivation as well as cross level inactivation.</a:t>
            </a:r>
          </a:p>
          <a:p>
            <a:r>
              <a:rPr lang="en-US" dirty="0" smtClean="0"/>
              <a:t>This nesting, along with large number of crosses suggested that fitting a mixed model would be a natural choice compared with a linear model with each cross being a separate entry in design matrix.</a:t>
            </a:r>
          </a:p>
          <a:p>
            <a:r>
              <a:rPr lang="en-US" dirty="0" smtClean="0"/>
              <a:t>Processing of such data can take a long time, so the study was planned to be done based on a fast estimation tool </a:t>
            </a:r>
            <a:r>
              <a:rPr lang="en-US" dirty="0" err="1" smtClean="0"/>
              <a:t>Kallisto</a:t>
            </a:r>
            <a:r>
              <a:rPr lang="en-US" dirty="0" smtClean="0"/>
              <a:t> [2].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51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 and processing deliberations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reviewing the difference between previous 3*3 cross and new study we identified and located the other piece of data needed to do the analysis: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Parental haplotypes for each strain.</a:t>
            </a:r>
          </a:p>
          <a:p>
            <a:r>
              <a:rPr lang="en-US" dirty="0" smtClean="0"/>
              <a:t>Once we know these haplotypes we can go to </a:t>
            </a:r>
            <a:r>
              <a:rPr lang="en-US" dirty="0" err="1" smtClean="0"/>
              <a:t>Kallisto</a:t>
            </a:r>
            <a:r>
              <a:rPr lang="en-US" dirty="0" smtClean="0"/>
              <a:t> tool and annotate which haplotype is maternal and which is paternal (we chose to ignore those, where there is uncertainty in parent haplotype)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Additional question about the data is a review of matching between expected haplotype based on parent data and </a:t>
            </a:r>
            <a:r>
              <a:rPr lang="en-US" dirty="0" err="1" smtClean="0"/>
              <a:t>Kallisto</a:t>
            </a:r>
            <a:r>
              <a:rPr lang="en-US" dirty="0" smtClean="0"/>
              <a:t> estimate.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sequence data </a:t>
            </a:r>
            <a:r>
              <a:rPr lang="en-US" dirty="0" err="1" smtClean="0"/>
              <a:t>Kallisto</a:t>
            </a:r>
            <a:r>
              <a:rPr lang="en-US" dirty="0" smtClean="0"/>
              <a:t> produces read count estimates (both in terms of read counts attributed to certain haplotype:</a:t>
            </a:r>
          </a:p>
          <a:p>
            <a:r>
              <a:rPr lang="en-US" dirty="0" smtClean="0"/>
              <a:t>we may have up to 8 possible choices for 8 founder strains, but for each mouse within one gene there should be </a:t>
            </a:r>
          </a:p>
          <a:p>
            <a:pPr>
              <a:buFontTx/>
              <a:buChar char="-"/>
            </a:pPr>
            <a:r>
              <a:rPr lang="en-US" dirty="0" smtClean="0"/>
              <a:t>no more such expressed haplotypes for female and </a:t>
            </a:r>
          </a:p>
          <a:p>
            <a:pPr>
              <a:buFontTx/>
              <a:buChar char="-"/>
            </a:pPr>
            <a:r>
              <a:rPr lang="en-US" dirty="0" smtClean="0"/>
              <a:t>no more than one for male mice.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0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Initial analysis of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first round is to see whether we observe a big violation of this assumption: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311" y="2351759"/>
            <a:ext cx="8736908" cy="436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70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pre-processing of the data we found out that some of the samples had contradictory sex information (based on Y chromosome counts from previous mapping). There was not many of such samples, while this issue was set to be resolved due to time constraints we proceeded with only non-contradictory samples.</a:t>
            </a:r>
          </a:p>
          <a:p>
            <a:r>
              <a:rPr lang="en-US" dirty="0" smtClean="0"/>
              <a:t>Once preprocessing of the data was complete, we’d run into a quite obvious result that </a:t>
            </a:r>
            <a:r>
              <a:rPr lang="en-US" dirty="0" err="1" smtClean="0"/>
              <a:t>Kallisto</a:t>
            </a:r>
            <a:r>
              <a:rPr lang="en-US" dirty="0" smtClean="0"/>
              <a:t> estimates are not very clean and would not be recommended to be used for our task.</a:t>
            </a:r>
          </a:p>
          <a:p>
            <a:r>
              <a:rPr lang="en-US" dirty="0" smtClean="0"/>
              <a:t>We still develop and run a model based on this data as a proof </a:t>
            </a:r>
            <a:r>
              <a:rPr lang="en-US" dirty="0" err="1" smtClean="0"/>
              <a:t>oc</a:t>
            </a:r>
            <a:r>
              <a:rPr lang="en-US" dirty="0" smtClean="0"/>
              <a:t> concept, once older pipeline with performing allele specific counts is available it can be reused.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63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 model on a given set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a subset of genes, for which we have the counts from exactly two haplotypes and applying the Binomial random effects model with following effect structure:    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/>
              <a:t>=</a:t>
            </a:r>
            <a:r>
              <a:rPr lang="en-US" dirty="0">
                <a:sym typeface="Symbol"/>
              </a:rPr>
              <a:t></a:t>
            </a:r>
            <a:r>
              <a:rPr lang="en-US" dirty="0"/>
              <a:t>+ b</a:t>
            </a:r>
            <a:r>
              <a:rPr lang="en-US" baseline="-25000" dirty="0"/>
              <a:t>i</a:t>
            </a:r>
            <a:r>
              <a:rPr lang="en-US" dirty="0"/>
              <a:t> +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ik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031617"/>
              </p:ext>
            </p:extLst>
          </p:nvPr>
        </p:nvGraphicFramePr>
        <p:xfrm>
          <a:off x="1535743" y="3256376"/>
          <a:ext cx="8343899" cy="2800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115"/>
                <a:gridCol w="1307602"/>
                <a:gridCol w="1447249"/>
                <a:gridCol w="1323471"/>
                <a:gridCol w="1485335"/>
                <a:gridCol w="1244127"/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strain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predicted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strain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predicted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strain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predicted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559x8031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5119x3067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0.51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6441x8005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867x3252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5156x1566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8005x8024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1566x8002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6188x3252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8008x8016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3015x5156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0.59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6211x559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8042x8008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0.72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3140x3015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6211x3140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0.77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8042x8043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smtClean="0">
                          <a:effectLst/>
                        </a:rPr>
                        <a:t>0.54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3154x6211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6211x8043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0.81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36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a given subset we conclude that </a:t>
            </a:r>
            <a:r>
              <a:rPr lang="en-US" dirty="0" err="1" smtClean="0"/>
              <a:t>Kallisto</a:t>
            </a:r>
            <a:r>
              <a:rPr lang="en-US" dirty="0" smtClean="0"/>
              <a:t> is not working well with at least a given subset of genes when it has an option to select from 8 haplotypes at once (there is too many genes with misattribution to too many haplotypes)</a:t>
            </a:r>
          </a:p>
          <a:p>
            <a:r>
              <a:rPr lang="en-US" dirty="0" smtClean="0"/>
              <a:t>The noisy data still can be used to infer overall information about strains: such as dominating role </a:t>
            </a:r>
            <a:r>
              <a:rPr lang="en-US" smtClean="0"/>
              <a:t>of strain 6211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909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/>
              <a:t>Zou, </a:t>
            </a:r>
            <a:r>
              <a:rPr lang="en-US" dirty="0" err="1"/>
              <a:t>Fei</a:t>
            </a:r>
            <a:r>
              <a:rPr lang="en-US" dirty="0"/>
              <a:t>, et al. "A novel statistical approach for jointly analyzing RNA-</a:t>
            </a:r>
            <a:r>
              <a:rPr lang="en-US" dirty="0" err="1"/>
              <a:t>Seq</a:t>
            </a:r>
            <a:r>
              <a:rPr lang="en-US" dirty="0"/>
              <a:t> data from F1 reciprocal crosses and inbred lines." </a:t>
            </a:r>
            <a:r>
              <a:rPr lang="en-US" i="1" dirty="0"/>
              <a:t>Genetics</a:t>
            </a:r>
            <a:r>
              <a:rPr lang="en-US" dirty="0"/>
              <a:t> 197.1 (2014): 389-399.</a:t>
            </a:r>
          </a:p>
          <a:p>
            <a:r>
              <a:rPr lang="en-US" dirty="0"/>
              <a:t>2 Bray, Nicolas, et al. "Near-optimal RNA-</a:t>
            </a:r>
            <a:r>
              <a:rPr lang="en-US" dirty="0" err="1"/>
              <a:t>Seq</a:t>
            </a:r>
            <a:r>
              <a:rPr lang="en-US" dirty="0"/>
              <a:t> quantification." </a:t>
            </a:r>
            <a:r>
              <a:rPr lang="en-US" i="1" dirty="0" err="1"/>
              <a:t>arXiv</a:t>
            </a:r>
            <a:r>
              <a:rPr lang="en-US" i="1" dirty="0"/>
              <a:t> preprint arXiv:1505.02710</a:t>
            </a:r>
            <a:r>
              <a:rPr lang="en-US" dirty="0"/>
              <a:t> (2015).</a:t>
            </a:r>
          </a:p>
          <a:p>
            <a:r>
              <a:rPr lang="en-US" u="sng" dirty="0">
                <a:hlinkClick r:id="rId2"/>
              </a:rPr>
              <a:t>https://pachterlab.github.io/kallisto/about.html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3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653</Words>
  <Application>Microsoft Office PowerPoint</Application>
  <PresentationFormat>Custom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Evaluation of Kallisto tool and modeling X inactivation with Binomial mixed model</vt:lpstr>
      <vt:lpstr>Initial meeting and discussion of the plan</vt:lpstr>
      <vt:lpstr>Data sources and processing deliberations</vt:lpstr>
      <vt:lpstr>Data format</vt:lpstr>
      <vt:lpstr>Initial analysis of the data</vt:lpstr>
      <vt:lpstr>Problems</vt:lpstr>
      <vt:lpstr>Applying a model on a given set of data</vt:lpstr>
      <vt:lpstr>Summary</vt:lpstr>
      <vt:lpstr>References</vt:lpstr>
    </vt:vector>
  </TitlesOfParts>
  <Company>UNC-CH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Kallisto tool and modeling X inactivation with generalized Poisson mixed model</dc:title>
  <dc:creator>Zhabotynsky, Vasyl</dc:creator>
  <cp:lastModifiedBy>Lenovo User</cp:lastModifiedBy>
  <cp:revision>23</cp:revision>
  <dcterms:created xsi:type="dcterms:W3CDTF">2016-04-07T09:24:06Z</dcterms:created>
  <dcterms:modified xsi:type="dcterms:W3CDTF">2016-04-12T16:47:56Z</dcterms:modified>
</cp:coreProperties>
</file>