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2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44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07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93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04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14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26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5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64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55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44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B979-A0D2-4A0C-A642-6BB3B9A48301}" type="datetimeFigureOut">
              <a:rPr lang="zh-CN" altLang="en-US" smtClean="0"/>
              <a:t>2015-7-30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26D5-7EC0-46F7-9579-55C2E61CCA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6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3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ropbox\Manuscripts\Presentations\StJude\figs\MR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72" y="1628800"/>
            <a:ext cx="605416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Generalized Low Rank Regression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7769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Multivariate regression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Matrix decomposition to reduce dimension</a:t>
            </a:r>
            <a:endParaRPr lang="zh-CN" altLang="en-US" dirty="0"/>
          </a:p>
        </p:txBody>
      </p:sp>
      <p:pic>
        <p:nvPicPr>
          <p:cNvPr id="1026" name="Picture 2" descr="E:\Dropbox\Manuscripts\Presentations\StJude\figs\GLR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41" y="4293096"/>
            <a:ext cx="6940870" cy="231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 Distributions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0,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𝛿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bSup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𝛿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𝐺𝑎𝑚𝑚𝑎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0,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𝑢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𝐺𝑎𝑚𝑚𝑎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0,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𝑑𝑖𝑎𝑔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𝑣</m:t>
                                </m:r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,1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𝑣</m:t>
                                </m:r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𝑑</m:t>
                                </m:r>
                              </m:sub>
                              <m:sup/>
                            </m:sSubSup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) 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𝐺𝑎𝑚𝑚𝑎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:r>
                  <a:rPr lang="en-US" altLang="zh-CN" b="0" dirty="0" smtClean="0"/>
                  <a:t>For additional low-dimensional covariates (clinical/demographic) without matrix factorization, the elements in the regression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𝑗𝑘</m:t>
                        </m:r>
                      </m:sub>
                    </m:sSub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𝑗𝑘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0,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𝑏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bSup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r>
                      <a:rPr lang="en-US" altLang="zh-CN" b="0" i="1" smtClean="0">
                        <a:latin typeface="Cambria Math"/>
                      </a:rPr>
                      <m:t>𝐺𝑎𝑚𝑚𝑎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r="-2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2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Unstructured Spatial Correlation of ROIs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Use Bayesian Factor Model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Λ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𝜉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E:\Dropbox\Manuscripts\Presentations\StJude\figs\SpatialCorrelationHeatmap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428728" cy="342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9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Run the </a:t>
            </a:r>
            <a:r>
              <a:rPr lang="en-US" altLang="zh-CN" dirty="0" err="1" smtClean="0"/>
              <a:t>Matlab</a:t>
            </a:r>
            <a:r>
              <a:rPr lang="en-US" altLang="zh-CN" dirty="0" smtClean="0"/>
              <a:t> Program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The main program is </a:t>
            </a:r>
            <a:r>
              <a:rPr lang="en-US" altLang="zh-CN" dirty="0" err="1" smtClean="0"/>
              <a:t>GLRRmain.m</a:t>
            </a:r>
            <a:endParaRPr lang="zh-CN" altLang="zh-CN" dirty="0"/>
          </a:p>
          <a:p>
            <a:pPr lvl="1"/>
            <a:r>
              <a:rPr lang="en-US" altLang="zh-CN" dirty="0" smtClean="0"/>
              <a:t>Modify </a:t>
            </a:r>
            <a:r>
              <a:rPr lang="en-US" altLang="zh-CN" dirty="0"/>
              <a:t>line5 – line 17 for some </a:t>
            </a:r>
            <a:r>
              <a:rPr lang="en-US" altLang="zh-CN" dirty="0" smtClean="0"/>
              <a:t>constants and </a:t>
            </a:r>
            <a:r>
              <a:rPr lang="en-US" altLang="zh-CN" dirty="0" err="1" smtClean="0"/>
              <a:t>hyperparameters</a:t>
            </a:r>
            <a:endParaRPr lang="zh-CN" altLang="zh-CN" dirty="0"/>
          </a:p>
          <a:p>
            <a:pPr lvl="1"/>
            <a:r>
              <a:rPr lang="en-US" altLang="zh-CN" dirty="0" smtClean="0"/>
              <a:t>Modify </a:t>
            </a:r>
            <a:r>
              <a:rPr lang="en-US" altLang="zh-CN" dirty="0"/>
              <a:t>line21 – line 23 for input </a:t>
            </a:r>
            <a:r>
              <a:rPr lang="en-US" altLang="zh-CN" dirty="0" smtClean="0"/>
              <a:t>filenames</a:t>
            </a:r>
            <a:endParaRPr lang="zh-CN" altLang="zh-CN" dirty="0"/>
          </a:p>
          <a:p>
            <a:pPr lvl="1"/>
            <a:r>
              <a:rPr lang="en-US" altLang="zh-CN" dirty="0"/>
              <a:t>If you want to modify the </a:t>
            </a:r>
            <a:r>
              <a:rPr lang="en-US" altLang="zh-CN" dirty="0" err="1"/>
              <a:t>hyperparameters</a:t>
            </a:r>
            <a:r>
              <a:rPr lang="en-US" altLang="zh-CN" dirty="0"/>
              <a:t> for the infinite factor model, please modify the lines 7-10 of file </a:t>
            </a:r>
            <a:r>
              <a:rPr lang="en-US" altLang="zh-CN" dirty="0" err="1"/>
              <a:t>MlabFunctions</a:t>
            </a:r>
            <a:r>
              <a:rPr lang="en-US" altLang="zh-CN" dirty="0"/>
              <a:t>/</a:t>
            </a:r>
            <a:r>
              <a:rPr lang="en-US" altLang="zh-CN" dirty="0" err="1"/>
              <a:t>CovFactorLoading.m</a:t>
            </a:r>
            <a:endParaRPr lang="zh-CN" altLang="zh-CN" dirty="0"/>
          </a:p>
          <a:p>
            <a:pPr lvl="0"/>
            <a:r>
              <a:rPr lang="en-US" altLang="zh-CN" dirty="0"/>
              <a:t>Run </a:t>
            </a:r>
            <a:r>
              <a:rPr lang="en-US" altLang="zh-CN" dirty="0" err="1"/>
              <a:t>GLRRmain.m</a:t>
            </a:r>
            <a:endParaRPr lang="zh-CN" altLang="zh-CN" dirty="0"/>
          </a:p>
          <a:p>
            <a:pPr lvl="0"/>
            <a:r>
              <a:rPr lang="en-US" altLang="zh-CN" dirty="0"/>
              <a:t>Change lines 3-8 of file </a:t>
            </a:r>
            <a:r>
              <a:rPr lang="en-US" altLang="zh-CN" dirty="0" err="1"/>
              <a:t>PostProcessing.m</a:t>
            </a:r>
            <a:r>
              <a:rPr lang="en-US" altLang="zh-CN" dirty="0"/>
              <a:t> to output estimates and plot figures.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9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Generalized Low Rank Regression</vt:lpstr>
      <vt:lpstr>Prior Distributions</vt:lpstr>
      <vt:lpstr>Unstructured Spatial Correlation of ROIs</vt:lpstr>
      <vt:lpstr>Run the Matlab Program</vt:lpstr>
    </vt:vector>
  </TitlesOfParts>
  <Company>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</dc:creator>
  <cp:lastModifiedBy>zl</cp:lastModifiedBy>
  <cp:revision>5</cp:revision>
  <dcterms:created xsi:type="dcterms:W3CDTF">2015-07-29T20:56:55Z</dcterms:created>
  <dcterms:modified xsi:type="dcterms:W3CDTF">2015-07-29T21:53:29Z</dcterms:modified>
</cp:coreProperties>
</file>