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258" r:id="rId3"/>
    <p:sldId id="259" r:id="rId4"/>
    <p:sldId id="261" r:id="rId5"/>
    <p:sldId id="262" r:id="rId6"/>
    <p:sldId id="263" r:id="rId7"/>
    <p:sldId id="264" r:id="rId8"/>
    <p:sldId id="265" r:id="rId9"/>
    <p:sldId id="266" r:id="rId10"/>
    <p:sldId id="267" r:id="rId11"/>
    <p:sldId id="278" r:id="rId12"/>
    <p:sldId id="279" r:id="rId13"/>
    <p:sldId id="268" r:id="rId14"/>
    <p:sldId id="269" r:id="rId15"/>
    <p:sldId id="270" r:id="rId16"/>
    <p:sldId id="271" r:id="rId17"/>
    <p:sldId id="273" r:id="rId18"/>
    <p:sldId id="272" r:id="rId19"/>
    <p:sldId id="281" r:id="rId20"/>
    <p:sldId id="274" r:id="rId21"/>
    <p:sldId id="275" r:id="rId22"/>
    <p:sldId id="277" r:id="rId23"/>
    <p:sldId id="276"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4AC39-E7FE-4D1A-ADAF-61F036CD8E8C}" v="386" dt="2022-03-11T16:08:24.061"/>
    <p1510:client id="{A257A7A2-CF3B-4227-9AC4-57B9B5C72389}" v="101" dt="2022-03-11T16:07:12.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sch, Jessica Marie" userId="f0e1c07d-f0bc-4497-a4af-26cde80e4649" providerId="ADAL" clId="{A257A7A2-CF3B-4227-9AC4-57B9B5C72389}"/>
    <pc:docChg chg="undo custSel addSld modSld sldOrd">
      <pc:chgData name="Welsch, Jessica Marie" userId="f0e1c07d-f0bc-4497-a4af-26cde80e4649" providerId="ADAL" clId="{A257A7A2-CF3B-4227-9AC4-57B9B5C72389}" dt="2022-03-10T20:52:51.179" v="2370" actId="1076"/>
      <pc:docMkLst>
        <pc:docMk/>
      </pc:docMkLst>
      <pc:sldChg chg="modSp mod">
        <pc:chgData name="Welsch, Jessica Marie" userId="f0e1c07d-f0bc-4497-a4af-26cde80e4649" providerId="ADAL" clId="{A257A7A2-CF3B-4227-9AC4-57B9B5C72389}" dt="2022-03-10T20:52:51.179" v="2370" actId="1076"/>
        <pc:sldMkLst>
          <pc:docMk/>
          <pc:sldMk cId="2118214469" sldId="267"/>
        </pc:sldMkLst>
        <pc:picChg chg="mod">
          <ac:chgData name="Welsch, Jessica Marie" userId="f0e1c07d-f0bc-4497-a4af-26cde80e4649" providerId="ADAL" clId="{A257A7A2-CF3B-4227-9AC4-57B9B5C72389}" dt="2022-03-10T20:52:51.179" v="2370" actId="1076"/>
          <ac:picMkLst>
            <pc:docMk/>
            <pc:sldMk cId="2118214469" sldId="267"/>
            <ac:picMk id="10" creationId="{C79BCEEE-3BEB-441E-9058-63A573AB739F}"/>
          </ac:picMkLst>
        </pc:picChg>
        <pc:picChg chg="mod">
          <ac:chgData name="Welsch, Jessica Marie" userId="f0e1c07d-f0bc-4497-a4af-26cde80e4649" providerId="ADAL" clId="{A257A7A2-CF3B-4227-9AC4-57B9B5C72389}" dt="2022-03-10T20:52:49.659" v="2369" actId="1076"/>
          <ac:picMkLst>
            <pc:docMk/>
            <pc:sldMk cId="2118214469" sldId="267"/>
            <ac:picMk id="12" creationId="{975D7F31-15E2-4054-83FE-C04DDED2F395}"/>
          </ac:picMkLst>
        </pc:picChg>
      </pc:sldChg>
      <pc:sldChg chg="modSp mod">
        <pc:chgData name="Welsch, Jessica Marie" userId="f0e1c07d-f0bc-4497-a4af-26cde80e4649" providerId="ADAL" clId="{A257A7A2-CF3B-4227-9AC4-57B9B5C72389}" dt="2022-03-10T19:13:50.864" v="274" actId="20577"/>
        <pc:sldMkLst>
          <pc:docMk/>
          <pc:sldMk cId="114639205" sldId="268"/>
        </pc:sldMkLst>
        <pc:spChg chg="mod">
          <ac:chgData name="Welsch, Jessica Marie" userId="f0e1c07d-f0bc-4497-a4af-26cde80e4649" providerId="ADAL" clId="{A257A7A2-CF3B-4227-9AC4-57B9B5C72389}" dt="2022-03-10T19:13:50.864" v="274" actId="20577"/>
          <ac:spMkLst>
            <pc:docMk/>
            <pc:sldMk cId="114639205" sldId="268"/>
            <ac:spMk id="4" creationId="{2C0BB87F-CA22-43E4-9402-101B96222868}"/>
          </ac:spMkLst>
        </pc:spChg>
        <pc:spChg chg="mod">
          <ac:chgData name="Welsch, Jessica Marie" userId="f0e1c07d-f0bc-4497-a4af-26cde80e4649" providerId="ADAL" clId="{A257A7A2-CF3B-4227-9AC4-57B9B5C72389}" dt="2022-03-10T19:10:02.506" v="114" actId="20577"/>
          <ac:spMkLst>
            <pc:docMk/>
            <pc:sldMk cId="114639205" sldId="268"/>
            <ac:spMk id="5" creationId="{F89D25AE-2A8B-45A2-BC3F-661C10229244}"/>
          </ac:spMkLst>
        </pc:spChg>
      </pc:sldChg>
      <pc:sldChg chg="modSp new mod">
        <pc:chgData name="Welsch, Jessica Marie" userId="f0e1c07d-f0bc-4497-a4af-26cde80e4649" providerId="ADAL" clId="{A257A7A2-CF3B-4227-9AC4-57B9B5C72389}" dt="2022-03-10T19:14:16.591" v="331" actId="20577"/>
        <pc:sldMkLst>
          <pc:docMk/>
          <pc:sldMk cId="1707394145" sldId="269"/>
        </pc:sldMkLst>
        <pc:spChg chg="mod">
          <ac:chgData name="Welsch, Jessica Marie" userId="f0e1c07d-f0bc-4497-a4af-26cde80e4649" providerId="ADAL" clId="{A257A7A2-CF3B-4227-9AC4-57B9B5C72389}" dt="2022-03-10T19:14:16.591" v="331" actId="20577"/>
          <ac:spMkLst>
            <pc:docMk/>
            <pc:sldMk cId="1707394145" sldId="269"/>
            <ac:spMk id="3" creationId="{C68F762E-15CF-4E5E-A392-C975E19F645A}"/>
          </ac:spMkLst>
        </pc:spChg>
        <pc:spChg chg="mod">
          <ac:chgData name="Welsch, Jessica Marie" userId="f0e1c07d-f0bc-4497-a4af-26cde80e4649" providerId="ADAL" clId="{A257A7A2-CF3B-4227-9AC4-57B9B5C72389}" dt="2022-03-10T19:14:01.764" v="277" actId="27636"/>
          <ac:spMkLst>
            <pc:docMk/>
            <pc:sldMk cId="1707394145" sldId="269"/>
            <ac:spMk id="4" creationId="{1F69665B-6E8C-4298-9C19-C6CFEB95724F}"/>
          </ac:spMkLst>
        </pc:spChg>
      </pc:sldChg>
      <pc:sldChg chg="addSp delSp modSp new mod">
        <pc:chgData name="Welsch, Jessica Marie" userId="f0e1c07d-f0bc-4497-a4af-26cde80e4649" providerId="ADAL" clId="{A257A7A2-CF3B-4227-9AC4-57B9B5C72389}" dt="2022-03-10T19:18:57.910" v="340" actId="1076"/>
        <pc:sldMkLst>
          <pc:docMk/>
          <pc:sldMk cId="2676292953" sldId="270"/>
        </pc:sldMkLst>
        <pc:spChg chg="del">
          <ac:chgData name="Welsch, Jessica Marie" userId="f0e1c07d-f0bc-4497-a4af-26cde80e4649" providerId="ADAL" clId="{A257A7A2-CF3B-4227-9AC4-57B9B5C72389}" dt="2022-03-10T19:18:36.570" v="334" actId="478"/>
          <ac:spMkLst>
            <pc:docMk/>
            <pc:sldMk cId="2676292953" sldId="270"/>
            <ac:spMk id="3" creationId="{CA34E5AE-50E6-41ED-AB2B-9C8D7C4E6C43}"/>
          </ac:spMkLst>
        </pc:spChg>
        <pc:spChg chg="del">
          <ac:chgData name="Welsch, Jessica Marie" userId="f0e1c07d-f0bc-4497-a4af-26cde80e4649" providerId="ADAL" clId="{A257A7A2-CF3B-4227-9AC4-57B9B5C72389}" dt="2022-03-10T19:18:46.863" v="335" actId="931"/>
          <ac:spMkLst>
            <pc:docMk/>
            <pc:sldMk cId="2676292953" sldId="270"/>
            <ac:spMk id="4" creationId="{A5C108FC-6A76-4461-81F9-6A3B5D79753C}"/>
          </ac:spMkLst>
        </pc:spChg>
        <pc:spChg chg="del">
          <ac:chgData name="Welsch, Jessica Marie" userId="f0e1c07d-f0bc-4497-a4af-26cde80e4649" providerId="ADAL" clId="{A257A7A2-CF3B-4227-9AC4-57B9B5C72389}" dt="2022-03-10T19:18:35.730" v="333" actId="478"/>
          <ac:spMkLst>
            <pc:docMk/>
            <pc:sldMk cId="2676292953" sldId="270"/>
            <ac:spMk id="5" creationId="{A371179B-49F3-46F3-8E13-63AC679E9E9C}"/>
          </ac:spMkLst>
        </pc:spChg>
        <pc:picChg chg="add mod">
          <ac:chgData name="Welsch, Jessica Marie" userId="f0e1c07d-f0bc-4497-a4af-26cde80e4649" providerId="ADAL" clId="{A257A7A2-CF3B-4227-9AC4-57B9B5C72389}" dt="2022-03-10T19:18:57.910" v="340" actId="1076"/>
          <ac:picMkLst>
            <pc:docMk/>
            <pc:sldMk cId="2676292953" sldId="270"/>
            <ac:picMk id="7" creationId="{CBC1134C-73D5-4390-829E-4AECA5D3E431}"/>
          </ac:picMkLst>
        </pc:picChg>
      </pc:sldChg>
      <pc:sldChg chg="addSp delSp modSp new mod modClrScheme chgLayout">
        <pc:chgData name="Welsch, Jessica Marie" userId="f0e1c07d-f0bc-4497-a4af-26cde80e4649" providerId="ADAL" clId="{A257A7A2-CF3B-4227-9AC4-57B9B5C72389}" dt="2022-03-10T19:37:50.418" v="1095"/>
        <pc:sldMkLst>
          <pc:docMk/>
          <pc:sldMk cId="3136660184" sldId="271"/>
        </pc:sldMkLst>
        <pc:spChg chg="mod">
          <ac:chgData name="Welsch, Jessica Marie" userId="f0e1c07d-f0bc-4497-a4af-26cde80e4649" providerId="ADAL" clId="{A257A7A2-CF3B-4227-9AC4-57B9B5C72389}" dt="2022-03-10T19:23:34.386" v="551" actId="26606"/>
          <ac:spMkLst>
            <pc:docMk/>
            <pc:sldMk cId="3136660184" sldId="271"/>
            <ac:spMk id="2" creationId="{97C7C564-F832-448B-AE46-A63E0DEE5216}"/>
          </ac:spMkLst>
        </pc:spChg>
        <pc:spChg chg="mod">
          <ac:chgData name="Welsch, Jessica Marie" userId="f0e1c07d-f0bc-4497-a4af-26cde80e4649" providerId="ADAL" clId="{A257A7A2-CF3B-4227-9AC4-57B9B5C72389}" dt="2022-03-10T19:23:34.386" v="551" actId="26606"/>
          <ac:spMkLst>
            <pc:docMk/>
            <pc:sldMk cId="3136660184" sldId="271"/>
            <ac:spMk id="3" creationId="{7A019AA4-F4DA-4DAE-B3F4-AA57BDAC6939}"/>
          </ac:spMkLst>
        </pc:spChg>
        <pc:spChg chg="del">
          <ac:chgData name="Welsch, Jessica Marie" userId="f0e1c07d-f0bc-4497-a4af-26cde80e4649" providerId="ADAL" clId="{A257A7A2-CF3B-4227-9AC4-57B9B5C72389}" dt="2022-03-10T19:23:34.386" v="551" actId="26606"/>
          <ac:spMkLst>
            <pc:docMk/>
            <pc:sldMk cId="3136660184" sldId="271"/>
            <ac:spMk id="4" creationId="{E73736A1-BD3B-4E5A-874D-18DDB01B8E3C}"/>
          </ac:spMkLst>
        </pc:spChg>
        <pc:spChg chg="del mod">
          <ac:chgData name="Welsch, Jessica Marie" userId="f0e1c07d-f0bc-4497-a4af-26cde80e4649" providerId="ADAL" clId="{A257A7A2-CF3B-4227-9AC4-57B9B5C72389}" dt="2022-03-10T19:23:34.386" v="551" actId="26606"/>
          <ac:spMkLst>
            <pc:docMk/>
            <pc:sldMk cId="3136660184" sldId="271"/>
            <ac:spMk id="5" creationId="{625A0011-8409-4F86-A836-194019F1A5AE}"/>
          </ac:spMkLst>
        </pc:spChg>
        <pc:spChg chg="del">
          <ac:chgData name="Welsch, Jessica Marie" userId="f0e1c07d-f0bc-4497-a4af-26cde80e4649" providerId="ADAL" clId="{A257A7A2-CF3B-4227-9AC4-57B9B5C72389}" dt="2022-03-10T19:23:34.386" v="551" actId="26606"/>
          <ac:spMkLst>
            <pc:docMk/>
            <pc:sldMk cId="3136660184" sldId="271"/>
            <ac:spMk id="6" creationId="{22C045EF-6E8B-4EBD-ACD7-03BCB0A9033A}"/>
          </ac:spMkLst>
        </pc:spChg>
        <pc:spChg chg="add mod">
          <ac:chgData name="Welsch, Jessica Marie" userId="f0e1c07d-f0bc-4497-a4af-26cde80e4649" providerId="ADAL" clId="{A257A7A2-CF3B-4227-9AC4-57B9B5C72389}" dt="2022-03-10T19:23:34.386" v="551" actId="26606"/>
          <ac:spMkLst>
            <pc:docMk/>
            <pc:sldMk cId="3136660184" sldId="271"/>
            <ac:spMk id="12" creationId="{2141AE70-5029-478A-9F89-CA3A1E4ABBBD}"/>
          </ac:spMkLst>
        </pc:spChg>
        <pc:graphicFrameChg chg="add mod">
          <ac:chgData name="Welsch, Jessica Marie" userId="f0e1c07d-f0bc-4497-a4af-26cde80e4649" providerId="ADAL" clId="{A257A7A2-CF3B-4227-9AC4-57B9B5C72389}" dt="2022-03-10T19:37:50.418" v="1095"/>
          <ac:graphicFrameMkLst>
            <pc:docMk/>
            <pc:sldMk cId="3136660184" sldId="271"/>
            <ac:graphicFrameMk id="8" creationId="{1DEB0CDC-D652-4B9F-BB35-325E6473ABF7}"/>
          </ac:graphicFrameMkLst>
        </pc:graphicFrameChg>
        <pc:picChg chg="add del mod">
          <ac:chgData name="Welsch, Jessica Marie" userId="f0e1c07d-f0bc-4497-a4af-26cde80e4649" providerId="ADAL" clId="{A257A7A2-CF3B-4227-9AC4-57B9B5C72389}" dt="2022-03-10T19:25:55.114" v="560" actId="478"/>
          <ac:picMkLst>
            <pc:docMk/>
            <pc:sldMk cId="3136660184" sldId="271"/>
            <ac:picMk id="9" creationId="{DF046664-519E-4701-8251-523FEAD3C514}"/>
          </ac:picMkLst>
        </pc:picChg>
      </pc:sldChg>
      <pc:sldChg chg="modSp new mod">
        <pc:chgData name="Welsch, Jessica Marie" userId="f0e1c07d-f0bc-4497-a4af-26cde80e4649" providerId="ADAL" clId="{A257A7A2-CF3B-4227-9AC4-57B9B5C72389}" dt="2022-03-10T19:38:49.875" v="1114" actId="6549"/>
        <pc:sldMkLst>
          <pc:docMk/>
          <pc:sldMk cId="3837909495" sldId="272"/>
        </pc:sldMkLst>
        <pc:spChg chg="mod">
          <ac:chgData name="Welsch, Jessica Marie" userId="f0e1c07d-f0bc-4497-a4af-26cde80e4649" providerId="ADAL" clId="{A257A7A2-CF3B-4227-9AC4-57B9B5C72389}" dt="2022-03-10T19:31:36.971" v="607" actId="20577"/>
          <ac:spMkLst>
            <pc:docMk/>
            <pc:sldMk cId="3837909495" sldId="272"/>
            <ac:spMk id="3" creationId="{4C07545A-FC5E-4E5A-8FAC-8A21139C598F}"/>
          </ac:spMkLst>
        </pc:spChg>
        <pc:spChg chg="mod">
          <ac:chgData name="Welsch, Jessica Marie" userId="f0e1c07d-f0bc-4497-a4af-26cde80e4649" providerId="ADAL" clId="{A257A7A2-CF3B-4227-9AC4-57B9B5C72389}" dt="2022-03-10T19:35:36.671" v="1033" actId="20577"/>
          <ac:spMkLst>
            <pc:docMk/>
            <pc:sldMk cId="3837909495" sldId="272"/>
            <ac:spMk id="4" creationId="{0E752B03-558D-4A92-807A-395B04198AA6}"/>
          </ac:spMkLst>
        </pc:spChg>
        <pc:spChg chg="mod">
          <ac:chgData name="Welsch, Jessica Marie" userId="f0e1c07d-f0bc-4497-a4af-26cde80e4649" providerId="ADAL" clId="{A257A7A2-CF3B-4227-9AC4-57B9B5C72389}" dt="2022-03-10T19:38:49.875" v="1114" actId="6549"/>
          <ac:spMkLst>
            <pc:docMk/>
            <pc:sldMk cId="3837909495" sldId="272"/>
            <ac:spMk id="5" creationId="{FFBFD4F8-D7C6-44FE-ADF9-C0522976DD2C}"/>
          </ac:spMkLst>
        </pc:spChg>
      </pc:sldChg>
      <pc:sldChg chg="modSp new mod">
        <pc:chgData name="Welsch, Jessica Marie" userId="f0e1c07d-f0bc-4497-a4af-26cde80e4649" providerId="ADAL" clId="{A257A7A2-CF3B-4227-9AC4-57B9B5C72389}" dt="2022-03-10T19:39:26.778" v="1155" actId="20577"/>
        <pc:sldMkLst>
          <pc:docMk/>
          <pc:sldMk cId="4266596816" sldId="273"/>
        </pc:sldMkLst>
        <pc:spChg chg="mod">
          <ac:chgData name="Welsch, Jessica Marie" userId="f0e1c07d-f0bc-4497-a4af-26cde80e4649" providerId="ADAL" clId="{A257A7A2-CF3B-4227-9AC4-57B9B5C72389}" dt="2022-03-10T19:39:26.778" v="1155" actId="20577"/>
          <ac:spMkLst>
            <pc:docMk/>
            <pc:sldMk cId="4266596816" sldId="273"/>
            <ac:spMk id="3" creationId="{55941463-B267-4BBD-80C3-D75D1B30649C}"/>
          </ac:spMkLst>
        </pc:spChg>
        <pc:spChg chg="mod">
          <ac:chgData name="Welsch, Jessica Marie" userId="f0e1c07d-f0bc-4497-a4af-26cde80e4649" providerId="ADAL" clId="{A257A7A2-CF3B-4227-9AC4-57B9B5C72389}" dt="2022-03-10T19:38:34.400" v="1098" actId="27636"/>
          <ac:spMkLst>
            <pc:docMk/>
            <pc:sldMk cId="4266596816" sldId="273"/>
            <ac:spMk id="4" creationId="{598067D3-BA99-47D4-A7E2-5E1F312AE67A}"/>
          </ac:spMkLst>
        </pc:spChg>
      </pc:sldChg>
      <pc:sldChg chg="modSp new mod">
        <pc:chgData name="Welsch, Jessica Marie" userId="f0e1c07d-f0bc-4497-a4af-26cde80e4649" providerId="ADAL" clId="{A257A7A2-CF3B-4227-9AC4-57B9B5C72389}" dt="2022-03-10T19:39:19.528" v="1145" actId="20577"/>
        <pc:sldMkLst>
          <pc:docMk/>
          <pc:sldMk cId="696958866" sldId="274"/>
        </pc:sldMkLst>
        <pc:spChg chg="mod">
          <ac:chgData name="Welsch, Jessica Marie" userId="f0e1c07d-f0bc-4497-a4af-26cde80e4649" providerId="ADAL" clId="{A257A7A2-CF3B-4227-9AC4-57B9B5C72389}" dt="2022-03-10T19:39:19.528" v="1145" actId="20577"/>
          <ac:spMkLst>
            <pc:docMk/>
            <pc:sldMk cId="696958866" sldId="274"/>
            <ac:spMk id="3" creationId="{0A23A08B-91C3-4415-B9D6-76A3A6D6F34E}"/>
          </ac:spMkLst>
        </pc:spChg>
        <pc:spChg chg="mod">
          <ac:chgData name="Welsch, Jessica Marie" userId="f0e1c07d-f0bc-4497-a4af-26cde80e4649" providerId="ADAL" clId="{A257A7A2-CF3B-4227-9AC4-57B9B5C72389}" dt="2022-03-10T19:39:06.049" v="1117" actId="27636"/>
          <ac:spMkLst>
            <pc:docMk/>
            <pc:sldMk cId="696958866" sldId="274"/>
            <ac:spMk id="4" creationId="{774E33FE-CD30-4DA7-8182-9982EEF55BB4}"/>
          </ac:spMkLst>
        </pc:spChg>
      </pc:sldChg>
      <pc:sldChg chg="delSp modSp new mod">
        <pc:chgData name="Welsch, Jessica Marie" userId="f0e1c07d-f0bc-4497-a4af-26cde80e4649" providerId="ADAL" clId="{A257A7A2-CF3B-4227-9AC4-57B9B5C72389}" dt="2022-03-10T19:41:19.107" v="1317" actId="14100"/>
        <pc:sldMkLst>
          <pc:docMk/>
          <pc:sldMk cId="3403051368" sldId="275"/>
        </pc:sldMkLst>
        <pc:spChg chg="mod">
          <ac:chgData name="Welsch, Jessica Marie" userId="f0e1c07d-f0bc-4497-a4af-26cde80e4649" providerId="ADAL" clId="{A257A7A2-CF3B-4227-9AC4-57B9B5C72389}" dt="2022-03-10T19:39:58.948" v="1164" actId="20577"/>
          <ac:spMkLst>
            <pc:docMk/>
            <pc:sldMk cId="3403051368" sldId="275"/>
            <ac:spMk id="3" creationId="{C75FA9D5-031B-43DA-BEC2-D8009C2749CF}"/>
          </ac:spMkLst>
        </pc:spChg>
        <pc:spChg chg="del">
          <ac:chgData name="Welsch, Jessica Marie" userId="f0e1c07d-f0bc-4497-a4af-26cde80e4649" providerId="ADAL" clId="{A257A7A2-CF3B-4227-9AC4-57B9B5C72389}" dt="2022-03-10T19:41:15.791" v="1316" actId="478"/>
          <ac:spMkLst>
            <pc:docMk/>
            <pc:sldMk cId="3403051368" sldId="275"/>
            <ac:spMk id="4" creationId="{9B640D52-7542-4367-B496-0748B676164E}"/>
          </ac:spMkLst>
        </pc:spChg>
        <pc:spChg chg="mod">
          <ac:chgData name="Welsch, Jessica Marie" userId="f0e1c07d-f0bc-4497-a4af-26cde80e4649" providerId="ADAL" clId="{A257A7A2-CF3B-4227-9AC4-57B9B5C72389}" dt="2022-03-10T19:41:19.107" v="1317" actId="14100"/>
          <ac:spMkLst>
            <pc:docMk/>
            <pc:sldMk cId="3403051368" sldId="275"/>
            <ac:spMk id="5" creationId="{ECE4A318-99CA-4538-A528-A214E5CE5261}"/>
          </ac:spMkLst>
        </pc:spChg>
      </pc:sldChg>
      <pc:sldChg chg="addSp delSp modSp new mod modClrScheme chgLayout">
        <pc:chgData name="Welsch, Jessica Marie" userId="f0e1c07d-f0bc-4497-a4af-26cde80e4649" providerId="ADAL" clId="{A257A7A2-CF3B-4227-9AC4-57B9B5C72389}" dt="2022-03-10T20:03:00.198" v="2368" actId="5793"/>
        <pc:sldMkLst>
          <pc:docMk/>
          <pc:sldMk cId="1517037771" sldId="276"/>
        </pc:sldMkLst>
        <pc:spChg chg="mod ord">
          <ac:chgData name="Welsch, Jessica Marie" userId="f0e1c07d-f0bc-4497-a4af-26cde80e4649" providerId="ADAL" clId="{A257A7A2-CF3B-4227-9AC4-57B9B5C72389}" dt="2022-03-10T19:44:37.316" v="1542" actId="700"/>
          <ac:spMkLst>
            <pc:docMk/>
            <pc:sldMk cId="1517037771" sldId="276"/>
            <ac:spMk id="2" creationId="{295D0032-AEC4-4CB1-8510-5046F471F6AA}"/>
          </ac:spMkLst>
        </pc:spChg>
        <pc:spChg chg="mod ord">
          <ac:chgData name="Welsch, Jessica Marie" userId="f0e1c07d-f0bc-4497-a4af-26cde80e4649" providerId="ADAL" clId="{A257A7A2-CF3B-4227-9AC4-57B9B5C72389}" dt="2022-03-10T19:44:37.316" v="1542" actId="700"/>
          <ac:spMkLst>
            <pc:docMk/>
            <pc:sldMk cId="1517037771" sldId="276"/>
            <ac:spMk id="3" creationId="{34ABA1E6-2BF0-4C24-9620-9FA4E6B3D086}"/>
          </ac:spMkLst>
        </pc:spChg>
        <pc:spChg chg="mod ord">
          <ac:chgData name="Welsch, Jessica Marie" userId="f0e1c07d-f0bc-4497-a4af-26cde80e4649" providerId="ADAL" clId="{A257A7A2-CF3B-4227-9AC4-57B9B5C72389}" dt="2022-03-10T19:44:49.627" v="1544" actId="1076"/>
          <ac:spMkLst>
            <pc:docMk/>
            <pc:sldMk cId="1517037771" sldId="276"/>
            <ac:spMk id="4" creationId="{9924AF03-46FC-4E63-8619-8793A7DC71EC}"/>
          </ac:spMkLst>
        </pc:spChg>
        <pc:spChg chg="del mod ord">
          <ac:chgData name="Welsch, Jessica Marie" userId="f0e1c07d-f0bc-4497-a4af-26cde80e4649" providerId="ADAL" clId="{A257A7A2-CF3B-4227-9AC4-57B9B5C72389}" dt="2022-03-10T19:44:37.316" v="1542" actId="700"/>
          <ac:spMkLst>
            <pc:docMk/>
            <pc:sldMk cId="1517037771" sldId="276"/>
            <ac:spMk id="5" creationId="{F26C0E2F-534B-4691-A50F-C0E2ED6395EE}"/>
          </ac:spMkLst>
        </pc:spChg>
        <pc:spChg chg="add mod ord">
          <ac:chgData name="Welsch, Jessica Marie" userId="f0e1c07d-f0bc-4497-a4af-26cde80e4649" providerId="ADAL" clId="{A257A7A2-CF3B-4227-9AC4-57B9B5C72389}" dt="2022-03-10T20:03:00.198" v="2368" actId="5793"/>
          <ac:spMkLst>
            <pc:docMk/>
            <pc:sldMk cId="1517037771" sldId="276"/>
            <ac:spMk id="6" creationId="{555C9E00-2AD4-40B3-BEE9-2456D2AD4EFD}"/>
          </ac:spMkLst>
        </pc:spChg>
        <pc:spChg chg="add mod ord">
          <ac:chgData name="Welsch, Jessica Marie" userId="f0e1c07d-f0bc-4497-a4af-26cde80e4649" providerId="ADAL" clId="{A257A7A2-CF3B-4227-9AC4-57B9B5C72389}" dt="2022-03-10T19:56:10.003" v="2110" actId="20577"/>
          <ac:spMkLst>
            <pc:docMk/>
            <pc:sldMk cId="1517037771" sldId="276"/>
            <ac:spMk id="7" creationId="{58E4C59B-1E56-4379-9D50-F44A43EEE4C5}"/>
          </ac:spMkLst>
        </pc:spChg>
      </pc:sldChg>
      <pc:sldChg chg="addSp delSp modSp new mod ord modMedia modClrScheme chgLayout">
        <pc:chgData name="Welsch, Jessica Marie" userId="f0e1c07d-f0bc-4497-a4af-26cde80e4649" providerId="ADAL" clId="{A257A7A2-CF3B-4227-9AC4-57B9B5C72389}" dt="2022-03-10T20:02:05.229" v="2355"/>
        <pc:sldMkLst>
          <pc:docMk/>
          <pc:sldMk cId="1380580959" sldId="277"/>
        </pc:sldMkLst>
        <pc:spChg chg="mod">
          <ac:chgData name="Welsch, Jessica Marie" userId="f0e1c07d-f0bc-4497-a4af-26cde80e4649" providerId="ADAL" clId="{A257A7A2-CF3B-4227-9AC4-57B9B5C72389}" dt="2022-03-10T19:59:15.310" v="2254" actId="26606"/>
          <ac:spMkLst>
            <pc:docMk/>
            <pc:sldMk cId="1380580959" sldId="277"/>
            <ac:spMk id="2" creationId="{61F944DB-55AF-4720-9E13-A76DA9055562}"/>
          </ac:spMkLst>
        </pc:spChg>
        <pc:spChg chg="mod">
          <ac:chgData name="Welsch, Jessica Marie" userId="f0e1c07d-f0bc-4497-a4af-26cde80e4649" providerId="ADAL" clId="{A257A7A2-CF3B-4227-9AC4-57B9B5C72389}" dt="2022-03-10T20:01:56.809" v="2353" actId="20577"/>
          <ac:spMkLst>
            <pc:docMk/>
            <pc:sldMk cId="1380580959" sldId="277"/>
            <ac:spMk id="3" creationId="{2E1DA985-99A0-46D0-967A-7CB0AE7F1F27}"/>
          </ac:spMkLst>
        </pc:spChg>
        <pc:spChg chg="del">
          <ac:chgData name="Welsch, Jessica Marie" userId="f0e1c07d-f0bc-4497-a4af-26cde80e4649" providerId="ADAL" clId="{A257A7A2-CF3B-4227-9AC4-57B9B5C72389}" dt="2022-03-10T19:59:15.310" v="2254" actId="26606"/>
          <ac:spMkLst>
            <pc:docMk/>
            <pc:sldMk cId="1380580959" sldId="277"/>
            <ac:spMk id="4" creationId="{B05EA6B8-6D4E-49D8-98BE-DB6359E50960}"/>
          </ac:spMkLst>
        </pc:spChg>
        <pc:spChg chg="mod">
          <ac:chgData name="Welsch, Jessica Marie" userId="f0e1c07d-f0bc-4497-a4af-26cde80e4649" providerId="ADAL" clId="{A257A7A2-CF3B-4227-9AC4-57B9B5C72389}" dt="2022-03-10T19:59:15.310" v="2254" actId="26606"/>
          <ac:spMkLst>
            <pc:docMk/>
            <pc:sldMk cId="1380580959" sldId="277"/>
            <ac:spMk id="5" creationId="{8D03C1AB-105D-44FA-9669-49B19941FD3A}"/>
          </ac:spMkLst>
        </pc:spChg>
        <pc:spChg chg="mod">
          <ac:chgData name="Welsch, Jessica Marie" userId="f0e1c07d-f0bc-4497-a4af-26cde80e4649" providerId="ADAL" clId="{A257A7A2-CF3B-4227-9AC4-57B9B5C72389}" dt="2022-03-10T19:59:15.310" v="2254" actId="26606"/>
          <ac:spMkLst>
            <pc:docMk/>
            <pc:sldMk cId="1380580959" sldId="277"/>
            <ac:spMk id="6" creationId="{D03B01A4-470F-4E56-9BD0-A640D8F736BE}"/>
          </ac:spMkLst>
        </pc:spChg>
        <pc:picChg chg="add mod">
          <ac:chgData name="Welsch, Jessica Marie" userId="f0e1c07d-f0bc-4497-a4af-26cde80e4649" providerId="ADAL" clId="{A257A7A2-CF3B-4227-9AC4-57B9B5C72389}" dt="2022-03-10T19:59:16.091" v="2256"/>
          <ac:picMkLst>
            <pc:docMk/>
            <pc:sldMk cId="1380580959" sldId="277"/>
            <ac:picMk id="8" creationId="{28797DA5-AC9D-4BCC-B51A-3D2575DCA2A6}"/>
          </ac:picMkLst>
        </pc:picChg>
      </pc:sldChg>
    </pc:docChg>
  </pc:docChgLst>
  <pc:docChgLst>
    <pc:chgData name="Lewis-Martinez, Jordin" userId="09a09d2c-05ef-4a07-8632-18b4ce9c41e8" providerId="ADAL" clId="{0B84AC39-E7FE-4D1A-ADAF-61F036CD8E8C}"/>
    <pc:docChg chg="undo custSel addSld modSld">
      <pc:chgData name="Lewis-Martinez, Jordin" userId="09a09d2c-05ef-4a07-8632-18b4ce9c41e8" providerId="ADAL" clId="{0B84AC39-E7FE-4D1A-ADAF-61F036CD8E8C}" dt="2022-03-11T16:08:24.061" v="400" actId="20577"/>
      <pc:docMkLst>
        <pc:docMk/>
      </pc:docMkLst>
      <pc:sldChg chg="addSp delSp modSp mod">
        <pc:chgData name="Lewis-Martinez, Jordin" userId="09a09d2c-05ef-4a07-8632-18b4ce9c41e8" providerId="ADAL" clId="{0B84AC39-E7FE-4D1A-ADAF-61F036CD8E8C}" dt="2022-03-10T21:32:46.923" v="256" actId="931"/>
        <pc:sldMkLst>
          <pc:docMk/>
          <pc:sldMk cId="2479250219" sldId="258"/>
        </pc:sldMkLst>
        <pc:spChg chg="add del">
          <ac:chgData name="Lewis-Martinez, Jordin" userId="09a09d2c-05ef-4a07-8632-18b4ce9c41e8" providerId="ADAL" clId="{0B84AC39-E7FE-4D1A-ADAF-61F036CD8E8C}" dt="2022-03-10T21:05:34.849" v="2" actId="931"/>
          <ac:spMkLst>
            <pc:docMk/>
            <pc:sldMk cId="2479250219" sldId="258"/>
            <ac:spMk id="2" creationId="{5F51ECA3-DC38-4042-A047-AA68B1EAE66A}"/>
          </ac:spMkLst>
        </pc:spChg>
        <pc:spChg chg="mod">
          <ac:chgData name="Lewis-Martinez, Jordin" userId="09a09d2c-05ef-4a07-8632-18b4ce9c41e8" providerId="ADAL" clId="{0B84AC39-E7FE-4D1A-ADAF-61F036CD8E8C}" dt="2022-03-10T21:05:40.948" v="4" actId="962"/>
          <ac:spMkLst>
            <pc:docMk/>
            <pc:sldMk cId="2479250219" sldId="258"/>
            <ac:spMk id="4" creationId="{E0BBF207-E376-4DB4-9C85-CEF1DE82FD00}"/>
          </ac:spMkLst>
        </pc:spChg>
        <pc:spChg chg="add mod">
          <ac:chgData name="Lewis-Martinez, Jordin" userId="09a09d2c-05ef-4a07-8632-18b4ce9c41e8" providerId="ADAL" clId="{0B84AC39-E7FE-4D1A-ADAF-61F036CD8E8C}" dt="2022-03-10T21:15:10.306" v="94" actId="1076"/>
          <ac:spMkLst>
            <pc:docMk/>
            <pc:sldMk cId="2479250219" sldId="258"/>
            <ac:spMk id="8" creationId="{8898CF4B-DA73-456A-8E1B-84C8D27A9FCC}"/>
          </ac:spMkLst>
        </pc:spChg>
        <pc:spChg chg="add del mod">
          <ac:chgData name="Lewis-Martinez, Jordin" userId="09a09d2c-05ef-4a07-8632-18b4ce9c41e8" providerId="ADAL" clId="{0B84AC39-E7FE-4D1A-ADAF-61F036CD8E8C}" dt="2022-03-10T21:32:46.923" v="256" actId="931"/>
          <ac:spMkLst>
            <pc:docMk/>
            <pc:sldMk cId="2479250219" sldId="258"/>
            <ac:spMk id="10" creationId="{EA1F28B5-5DAA-498E-9D3C-C0B053C0191B}"/>
          </ac:spMkLst>
        </pc:spChg>
        <pc:picChg chg="add del mod">
          <ac:chgData name="Lewis-Martinez, Jordin" userId="09a09d2c-05ef-4a07-8632-18b4ce9c41e8" providerId="ADAL" clId="{0B84AC39-E7FE-4D1A-ADAF-61F036CD8E8C}" dt="2022-03-10T21:32:05.854" v="255" actId="478"/>
          <ac:picMkLst>
            <pc:docMk/>
            <pc:sldMk cId="2479250219" sldId="258"/>
            <ac:picMk id="7" creationId="{85F5EBFE-A9CE-48B8-AC79-009CA112C0DD}"/>
          </ac:picMkLst>
        </pc:picChg>
        <pc:picChg chg="add mod">
          <ac:chgData name="Lewis-Martinez, Jordin" userId="09a09d2c-05ef-4a07-8632-18b4ce9c41e8" providerId="ADAL" clId="{0B84AC39-E7FE-4D1A-ADAF-61F036CD8E8C}" dt="2022-03-10T21:32:46.923" v="256" actId="931"/>
          <ac:picMkLst>
            <pc:docMk/>
            <pc:sldMk cId="2479250219" sldId="258"/>
            <ac:picMk id="12" creationId="{8C4F89EB-6935-4D08-8C15-310D88F643A1}"/>
          </ac:picMkLst>
        </pc:picChg>
      </pc:sldChg>
      <pc:sldChg chg="delSp modSp mod">
        <pc:chgData name="Lewis-Martinez, Jordin" userId="09a09d2c-05ef-4a07-8632-18b4ce9c41e8" providerId="ADAL" clId="{0B84AC39-E7FE-4D1A-ADAF-61F036CD8E8C}" dt="2022-03-10T21:33:14.300" v="257" actId="1076"/>
        <pc:sldMkLst>
          <pc:docMk/>
          <pc:sldMk cId="2849346574" sldId="259"/>
        </pc:sldMkLst>
        <pc:spChg chg="mod">
          <ac:chgData name="Lewis-Martinez, Jordin" userId="09a09d2c-05ef-4a07-8632-18b4ce9c41e8" providerId="ADAL" clId="{0B84AC39-E7FE-4D1A-ADAF-61F036CD8E8C}" dt="2022-03-10T21:33:14.300" v="257" actId="1076"/>
          <ac:spMkLst>
            <pc:docMk/>
            <pc:sldMk cId="2849346574" sldId="259"/>
            <ac:spMk id="3" creationId="{0A86B3BE-438B-4E71-AC35-2DC9D3F17A69}"/>
          </ac:spMkLst>
        </pc:spChg>
        <pc:spChg chg="del">
          <ac:chgData name="Lewis-Martinez, Jordin" userId="09a09d2c-05ef-4a07-8632-18b4ce9c41e8" providerId="ADAL" clId="{0B84AC39-E7FE-4D1A-ADAF-61F036CD8E8C}" dt="2022-03-10T21:08:19.312" v="68" actId="478"/>
          <ac:spMkLst>
            <pc:docMk/>
            <pc:sldMk cId="2849346574" sldId="259"/>
            <ac:spMk id="5" creationId="{4BE914B6-E3DD-42D7-A983-14ECBF101C6C}"/>
          </ac:spMkLst>
        </pc:spChg>
      </pc:sldChg>
      <pc:sldChg chg="modSp mod">
        <pc:chgData name="Lewis-Martinez, Jordin" userId="09a09d2c-05ef-4a07-8632-18b4ce9c41e8" providerId="ADAL" clId="{0B84AC39-E7FE-4D1A-ADAF-61F036CD8E8C}" dt="2022-03-10T21:33:21.968" v="258" actId="14100"/>
        <pc:sldMkLst>
          <pc:docMk/>
          <pc:sldMk cId="2950377062" sldId="261"/>
        </pc:sldMkLst>
        <pc:spChg chg="mod">
          <ac:chgData name="Lewis-Martinez, Jordin" userId="09a09d2c-05ef-4a07-8632-18b4ce9c41e8" providerId="ADAL" clId="{0B84AC39-E7FE-4D1A-ADAF-61F036CD8E8C}" dt="2022-03-10T21:33:21.968" v="258" actId="14100"/>
          <ac:spMkLst>
            <pc:docMk/>
            <pc:sldMk cId="2950377062" sldId="261"/>
            <ac:spMk id="4" creationId="{93DC12AB-9071-46D0-B09F-FD6D84CB541A}"/>
          </ac:spMkLst>
        </pc:spChg>
      </pc:sldChg>
      <pc:sldChg chg="modSp mod">
        <pc:chgData name="Lewis-Martinez, Jordin" userId="09a09d2c-05ef-4a07-8632-18b4ce9c41e8" providerId="ADAL" clId="{0B84AC39-E7FE-4D1A-ADAF-61F036CD8E8C}" dt="2022-03-10T21:12:38.303" v="83" actId="20577"/>
        <pc:sldMkLst>
          <pc:docMk/>
          <pc:sldMk cId="702264430" sldId="262"/>
        </pc:sldMkLst>
        <pc:spChg chg="mod">
          <ac:chgData name="Lewis-Martinez, Jordin" userId="09a09d2c-05ef-4a07-8632-18b4ce9c41e8" providerId="ADAL" clId="{0B84AC39-E7FE-4D1A-ADAF-61F036CD8E8C}" dt="2022-03-10T21:12:38.303" v="83" actId="20577"/>
          <ac:spMkLst>
            <pc:docMk/>
            <pc:sldMk cId="702264430" sldId="262"/>
            <ac:spMk id="4" creationId="{32C49291-980C-493F-B61C-4E6F73C4B8D6}"/>
          </ac:spMkLst>
        </pc:spChg>
      </pc:sldChg>
      <pc:sldChg chg="addSp delSp modSp mod">
        <pc:chgData name="Lewis-Martinez, Jordin" userId="09a09d2c-05ef-4a07-8632-18b4ce9c41e8" providerId="ADAL" clId="{0B84AC39-E7FE-4D1A-ADAF-61F036CD8E8C}" dt="2022-03-10T21:15:02.952" v="92" actId="1076"/>
        <pc:sldMkLst>
          <pc:docMk/>
          <pc:sldMk cId="527741734" sldId="263"/>
        </pc:sldMkLst>
        <pc:spChg chg="del">
          <ac:chgData name="Lewis-Martinez, Jordin" userId="09a09d2c-05ef-4a07-8632-18b4ce9c41e8" providerId="ADAL" clId="{0B84AC39-E7FE-4D1A-ADAF-61F036CD8E8C}" dt="2022-03-10T21:14:34.638" v="84" actId="931"/>
          <ac:spMkLst>
            <pc:docMk/>
            <pc:sldMk cId="527741734" sldId="263"/>
            <ac:spMk id="2" creationId="{E940AC74-A433-4982-82CB-5824DB87234C}"/>
          </ac:spMkLst>
        </pc:spChg>
        <pc:spChg chg="add mod">
          <ac:chgData name="Lewis-Martinez, Jordin" userId="09a09d2c-05ef-4a07-8632-18b4ce9c41e8" providerId="ADAL" clId="{0B84AC39-E7FE-4D1A-ADAF-61F036CD8E8C}" dt="2022-03-10T21:15:02.952" v="92" actId="1076"/>
          <ac:spMkLst>
            <pc:docMk/>
            <pc:sldMk cId="527741734" sldId="263"/>
            <ac:spMk id="10" creationId="{AC9C8B0A-BC3F-4016-A5B5-41A229D84D86}"/>
          </ac:spMkLst>
        </pc:spChg>
        <pc:picChg chg="add mod">
          <ac:chgData name="Lewis-Martinez, Jordin" userId="09a09d2c-05ef-4a07-8632-18b4ce9c41e8" providerId="ADAL" clId="{0B84AC39-E7FE-4D1A-ADAF-61F036CD8E8C}" dt="2022-03-10T21:14:43.425" v="86" actId="962"/>
          <ac:picMkLst>
            <pc:docMk/>
            <pc:sldMk cId="527741734" sldId="263"/>
            <ac:picMk id="8" creationId="{43F59D0E-DA1C-4780-B38A-A0F2862085F5}"/>
          </ac:picMkLst>
        </pc:picChg>
      </pc:sldChg>
      <pc:sldChg chg="modSp mod">
        <pc:chgData name="Lewis-Martinez, Jordin" userId="09a09d2c-05ef-4a07-8632-18b4ce9c41e8" providerId="ADAL" clId="{0B84AC39-E7FE-4D1A-ADAF-61F036CD8E8C}" dt="2022-03-10T21:15:44.351" v="131" actId="20577"/>
        <pc:sldMkLst>
          <pc:docMk/>
          <pc:sldMk cId="1670163905" sldId="264"/>
        </pc:sldMkLst>
        <pc:spChg chg="mod">
          <ac:chgData name="Lewis-Martinez, Jordin" userId="09a09d2c-05ef-4a07-8632-18b4ce9c41e8" providerId="ADAL" clId="{0B84AC39-E7FE-4D1A-ADAF-61F036CD8E8C}" dt="2022-03-10T21:15:44.351" v="131" actId="20577"/>
          <ac:spMkLst>
            <pc:docMk/>
            <pc:sldMk cId="1670163905" sldId="264"/>
            <ac:spMk id="4" creationId="{C1F7C2AD-A691-4D1C-ABFB-B3E839F56FF3}"/>
          </ac:spMkLst>
        </pc:spChg>
      </pc:sldChg>
      <pc:sldChg chg="delSp mod">
        <pc:chgData name="Lewis-Martinez, Jordin" userId="09a09d2c-05ef-4a07-8632-18b4ce9c41e8" providerId="ADAL" clId="{0B84AC39-E7FE-4D1A-ADAF-61F036CD8E8C}" dt="2022-03-10T21:15:50.207" v="132" actId="478"/>
        <pc:sldMkLst>
          <pc:docMk/>
          <pc:sldMk cId="928695282" sldId="265"/>
        </pc:sldMkLst>
        <pc:spChg chg="del">
          <ac:chgData name="Lewis-Martinez, Jordin" userId="09a09d2c-05ef-4a07-8632-18b4ce9c41e8" providerId="ADAL" clId="{0B84AC39-E7FE-4D1A-ADAF-61F036CD8E8C}" dt="2022-03-10T21:15:50.207" v="132" actId="478"/>
          <ac:spMkLst>
            <pc:docMk/>
            <pc:sldMk cId="928695282" sldId="265"/>
            <ac:spMk id="5" creationId="{C2226143-9CD7-4614-B470-081930374F79}"/>
          </ac:spMkLst>
        </pc:spChg>
      </pc:sldChg>
      <pc:sldChg chg="modSp mod">
        <pc:chgData name="Lewis-Martinez, Jordin" userId="09a09d2c-05ef-4a07-8632-18b4ce9c41e8" providerId="ADAL" clId="{0B84AC39-E7FE-4D1A-ADAF-61F036CD8E8C}" dt="2022-03-10T21:16:19.145" v="134" actId="313"/>
        <pc:sldMkLst>
          <pc:docMk/>
          <pc:sldMk cId="1358558077" sldId="266"/>
        </pc:sldMkLst>
        <pc:spChg chg="mod">
          <ac:chgData name="Lewis-Martinez, Jordin" userId="09a09d2c-05ef-4a07-8632-18b4ce9c41e8" providerId="ADAL" clId="{0B84AC39-E7FE-4D1A-ADAF-61F036CD8E8C}" dt="2022-03-10T21:16:19.145" v="134" actId="313"/>
          <ac:spMkLst>
            <pc:docMk/>
            <pc:sldMk cId="1358558077" sldId="266"/>
            <ac:spMk id="5" creationId="{EE3DDF3B-DEC6-480C-AE2D-B7BBA0AEA9FA}"/>
          </ac:spMkLst>
        </pc:spChg>
      </pc:sldChg>
      <pc:sldChg chg="delSp modSp mod">
        <pc:chgData name="Lewis-Martinez, Jordin" userId="09a09d2c-05ef-4a07-8632-18b4ce9c41e8" providerId="ADAL" clId="{0B84AC39-E7FE-4D1A-ADAF-61F036CD8E8C}" dt="2022-03-10T21:22:58.797" v="209"/>
        <pc:sldMkLst>
          <pc:docMk/>
          <pc:sldMk cId="2118214469" sldId="267"/>
        </pc:sldMkLst>
        <pc:spChg chg="mod">
          <ac:chgData name="Lewis-Martinez, Jordin" userId="09a09d2c-05ef-4a07-8632-18b4ce9c41e8" providerId="ADAL" clId="{0B84AC39-E7FE-4D1A-ADAF-61F036CD8E8C}" dt="2022-03-10T21:22:58.797" v="209"/>
          <ac:spMkLst>
            <pc:docMk/>
            <pc:sldMk cId="2118214469" sldId="267"/>
            <ac:spMk id="5" creationId="{F98E2530-AF06-43E5-A535-3DFF7D32D075}"/>
          </ac:spMkLst>
        </pc:spChg>
        <pc:picChg chg="mod ord">
          <ac:chgData name="Lewis-Martinez, Jordin" userId="09a09d2c-05ef-4a07-8632-18b4ce9c41e8" providerId="ADAL" clId="{0B84AC39-E7FE-4D1A-ADAF-61F036CD8E8C}" dt="2022-03-10T21:18:09.327" v="163" actId="1076"/>
          <ac:picMkLst>
            <pc:docMk/>
            <pc:sldMk cId="2118214469" sldId="267"/>
            <ac:picMk id="8" creationId="{F9D20811-74D4-4B7C-A9E9-6277C7E21B64}"/>
          </ac:picMkLst>
        </pc:picChg>
        <pc:picChg chg="del mod">
          <ac:chgData name="Lewis-Martinez, Jordin" userId="09a09d2c-05ef-4a07-8632-18b4ce9c41e8" providerId="ADAL" clId="{0B84AC39-E7FE-4D1A-ADAF-61F036CD8E8C}" dt="2022-03-10T21:17:39.215" v="150" actId="478"/>
          <ac:picMkLst>
            <pc:docMk/>
            <pc:sldMk cId="2118214469" sldId="267"/>
            <ac:picMk id="10" creationId="{C79BCEEE-3BEB-441E-9058-63A573AB739F}"/>
          </ac:picMkLst>
        </pc:picChg>
        <pc:picChg chg="del mod ord">
          <ac:chgData name="Lewis-Martinez, Jordin" userId="09a09d2c-05ef-4a07-8632-18b4ce9c41e8" providerId="ADAL" clId="{0B84AC39-E7FE-4D1A-ADAF-61F036CD8E8C}" dt="2022-03-10T21:17:40.266" v="151" actId="478"/>
          <ac:picMkLst>
            <pc:docMk/>
            <pc:sldMk cId="2118214469" sldId="267"/>
            <ac:picMk id="12" creationId="{975D7F31-15E2-4054-83FE-C04DDED2F395}"/>
          </ac:picMkLst>
        </pc:picChg>
      </pc:sldChg>
      <pc:sldChg chg="modSp mod">
        <pc:chgData name="Lewis-Martinez, Jordin" userId="09a09d2c-05ef-4a07-8632-18b4ce9c41e8" providerId="ADAL" clId="{0B84AC39-E7FE-4D1A-ADAF-61F036CD8E8C}" dt="2022-03-10T21:25:34.234" v="213" actId="20577"/>
        <pc:sldMkLst>
          <pc:docMk/>
          <pc:sldMk cId="114639205" sldId="268"/>
        </pc:sldMkLst>
        <pc:spChg chg="mod">
          <ac:chgData name="Lewis-Martinez, Jordin" userId="09a09d2c-05ef-4a07-8632-18b4ce9c41e8" providerId="ADAL" clId="{0B84AC39-E7FE-4D1A-ADAF-61F036CD8E8C}" dt="2022-03-10T21:25:34.234" v="213" actId="20577"/>
          <ac:spMkLst>
            <pc:docMk/>
            <pc:sldMk cId="114639205" sldId="268"/>
            <ac:spMk id="4" creationId="{2C0BB87F-CA22-43E4-9402-101B96222868}"/>
          </ac:spMkLst>
        </pc:spChg>
        <pc:spChg chg="mod">
          <ac:chgData name="Lewis-Martinez, Jordin" userId="09a09d2c-05ef-4a07-8632-18b4ce9c41e8" providerId="ADAL" clId="{0B84AC39-E7FE-4D1A-ADAF-61F036CD8E8C}" dt="2022-03-10T21:25:30.650" v="212" actId="20577"/>
          <ac:spMkLst>
            <pc:docMk/>
            <pc:sldMk cId="114639205" sldId="268"/>
            <ac:spMk id="5" creationId="{F89D25AE-2A8B-45A2-BC3F-661C10229244}"/>
          </ac:spMkLst>
        </pc:spChg>
      </pc:sldChg>
      <pc:sldChg chg="delSp modSp mod">
        <pc:chgData name="Lewis-Martinez, Jordin" userId="09a09d2c-05ef-4a07-8632-18b4ce9c41e8" providerId="ADAL" clId="{0B84AC39-E7FE-4D1A-ADAF-61F036CD8E8C}" dt="2022-03-10T21:26:07.671" v="215" actId="1076"/>
        <pc:sldMkLst>
          <pc:docMk/>
          <pc:sldMk cId="1707394145" sldId="269"/>
        </pc:sldMkLst>
        <pc:spChg chg="mod">
          <ac:chgData name="Lewis-Martinez, Jordin" userId="09a09d2c-05ef-4a07-8632-18b4ce9c41e8" providerId="ADAL" clId="{0B84AC39-E7FE-4D1A-ADAF-61F036CD8E8C}" dt="2022-03-10T21:26:07.671" v="215" actId="1076"/>
          <ac:spMkLst>
            <pc:docMk/>
            <pc:sldMk cId="1707394145" sldId="269"/>
            <ac:spMk id="3" creationId="{C68F762E-15CF-4E5E-A392-C975E19F645A}"/>
          </ac:spMkLst>
        </pc:spChg>
        <pc:spChg chg="del">
          <ac:chgData name="Lewis-Martinez, Jordin" userId="09a09d2c-05ef-4a07-8632-18b4ce9c41e8" providerId="ADAL" clId="{0B84AC39-E7FE-4D1A-ADAF-61F036CD8E8C}" dt="2022-03-10T21:26:00.301" v="214" actId="478"/>
          <ac:spMkLst>
            <pc:docMk/>
            <pc:sldMk cId="1707394145" sldId="269"/>
            <ac:spMk id="5" creationId="{5E38ABB6-6F1B-4130-BCBD-E929664F9E50}"/>
          </ac:spMkLst>
        </pc:spChg>
      </pc:sldChg>
      <pc:sldChg chg="addSp delSp modSp mod">
        <pc:chgData name="Lewis-Martinez, Jordin" userId="09a09d2c-05ef-4a07-8632-18b4ce9c41e8" providerId="ADAL" clId="{0B84AC39-E7FE-4D1A-ADAF-61F036CD8E8C}" dt="2022-03-10T21:29:25.361" v="248"/>
        <pc:sldMkLst>
          <pc:docMk/>
          <pc:sldMk cId="3136660184" sldId="271"/>
        </pc:sldMkLst>
        <pc:spChg chg="add del mod">
          <ac:chgData name="Lewis-Martinez, Jordin" userId="09a09d2c-05ef-4a07-8632-18b4ce9c41e8" providerId="ADAL" clId="{0B84AC39-E7FE-4D1A-ADAF-61F036CD8E8C}" dt="2022-03-10T21:27:22.755" v="222" actId="478"/>
          <ac:spMkLst>
            <pc:docMk/>
            <pc:sldMk cId="3136660184" sldId="271"/>
            <ac:spMk id="5" creationId="{83AD12DD-6526-4767-901E-378E5A01B027}"/>
          </ac:spMkLst>
        </pc:spChg>
        <pc:spChg chg="del">
          <ac:chgData name="Lewis-Martinez, Jordin" userId="09a09d2c-05ef-4a07-8632-18b4ce9c41e8" providerId="ADAL" clId="{0B84AC39-E7FE-4D1A-ADAF-61F036CD8E8C}" dt="2022-03-10T21:26:18.450" v="216" actId="478"/>
          <ac:spMkLst>
            <pc:docMk/>
            <pc:sldMk cId="3136660184" sldId="271"/>
            <ac:spMk id="12" creationId="{2141AE70-5029-478A-9F89-CA3A1E4ABBBD}"/>
          </ac:spMkLst>
        </pc:spChg>
        <pc:graphicFrameChg chg="add del mod">
          <ac:chgData name="Lewis-Martinez, Jordin" userId="09a09d2c-05ef-4a07-8632-18b4ce9c41e8" providerId="ADAL" clId="{0B84AC39-E7FE-4D1A-ADAF-61F036CD8E8C}" dt="2022-03-10T21:29:25.361" v="248"/>
          <ac:graphicFrameMkLst>
            <pc:docMk/>
            <pc:sldMk cId="3136660184" sldId="271"/>
            <ac:graphicFrameMk id="8" creationId="{1DEB0CDC-D652-4B9F-BB35-325E6473ABF7}"/>
          </ac:graphicFrameMkLst>
        </pc:graphicFrameChg>
      </pc:sldChg>
      <pc:sldChg chg="delSp modSp mod">
        <pc:chgData name="Lewis-Martinez, Jordin" userId="09a09d2c-05ef-4a07-8632-18b4ce9c41e8" providerId="ADAL" clId="{0B84AC39-E7FE-4D1A-ADAF-61F036CD8E8C}" dt="2022-03-10T21:34:18.808" v="274" actId="20577"/>
        <pc:sldMkLst>
          <pc:docMk/>
          <pc:sldMk cId="3837909495" sldId="272"/>
        </pc:sldMkLst>
        <pc:spChg chg="mod">
          <ac:chgData name="Lewis-Martinez, Jordin" userId="09a09d2c-05ef-4a07-8632-18b4ce9c41e8" providerId="ADAL" clId="{0B84AC39-E7FE-4D1A-ADAF-61F036CD8E8C}" dt="2022-03-10T21:34:18.808" v="274" actId="20577"/>
          <ac:spMkLst>
            <pc:docMk/>
            <pc:sldMk cId="3837909495" sldId="272"/>
            <ac:spMk id="4" creationId="{0E752B03-558D-4A92-807A-395B04198AA6}"/>
          </ac:spMkLst>
        </pc:spChg>
        <pc:spChg chg="del">
          <ac:chgData name="Lewis-Martinez, Jordin" userId="09a09d2c-05ef-4a07-8632-18b4ce9c41e8" providerId="ADAL" clId="{0B84AC39-E7FE-4D1A-ADAF-61F036CD8E8C}" dt="2022-03-10T21:29:42.789" v="251" actId="478"/>
          <ac:spMkLst>
            <pc:docMk/>
            <pc:sldMk cId="3837909495" sldId="272"/>
            <ac:spMk id="5" creationId="{FFBFD4F8-D7C6-44FE-ADF9-C0522976DD2C}"/>
          </ac:spMkLst>
        </pc:spChg>
      </pc:sldChg>
      <pc:sldChg chg="delSp modSp mod">
        <pc:chgData name="Lewis-Martinez, Jordin" userId="09a09d2c-05ef-4a07-8632-18b4ce9c41e8" providerId="ADAL" clId="{0B84AC39-E7FE-4D1A-ADAF-61F036CD8E8C}" dt="2022-03-10T21:29:37.641" v="250" actId="1076"/>
        <pc:sldMkLst>
          <pc:docMk/>
          <pc:sldMk cId="4266596816" sldId="273"/>
        </pc:sldMkLst>
        <pc:spChg chg="mod">
          <ac:chgData name="Lewis-Martinez, Jordin" userId="09a09d2c-05ef-4a07-8632-18b4ce9c41e8" providerId="ADAL" clId="{0B84AC39-E7FE-4D1A-ADAF-61F036CD8E8C}" dt="2022-03-10T21:29:37.641" v="250" actId="1076"/>
          <ac:spMkLst>
            <pc:docMk/>
            <pc:sldMk cId="4266596816" sldId="273"/>
            <ac:spMk id="3" creationId="{55941463-B267-4BBD-80C3-D75D1B30649C}"/>
          </ac:spMkLst>
        </pc:spChg>
        <pc:spChg chg="del">
          <ac:chgData name="Lewis-Martinez, Jordin" userId="09a09d2c-05ef-4a07-8632-18b4ce9c41e8" providerId="ADAL" clId="{0B84AC39-E7FE-4D1A-ADAF-61F036CD8E8C}" dt="2022-03-10T21:29:34.145" v="249" actId="478"/>
          <ac:spMkLst>
            <pc:docMk/>
            <pc:sldMk cId="4266596816" sldId="273"/>
            <ac:spMk id="5" creationId="{C913F84B-89E0-418D-9429-7A6A53A7D625}"/>
          </ac:spMkLst>
        </pc:spChg>
      </pc:sldChg>
      <pc:sldChg chg="delSp modSp mod">
        <pc:chgData name="Lewis-Martinez, Jordin" userId="09a09d2c-05ef-4a07-8632-18b4ce9c41e8" providerId="ADAL" clId="{0B84AC39-E7FE-4D1A-ADAF-61F036CD8E8C}" dt="2022-03-10T21:29:53.993" v="253" actId="1076"/>
        <pc:sldMkLst>
          <pc:docMk/>
          <pc:sldMk cId="696958866" sldId="274"/>
        </pc:sldMkLst>
        <pc:spChg chg="mod">
          <ac:chgData name="Lewis-Martinez, Jordin" userId="09a09d2c-05ef-4a07-8632-18b4ce9c41e8" providerId="ADAL" clId="{0B84AC39-E7FE-4D1A-ADAF-61F036CD8E8C}" dt="2022-03-10T21:29:53.993" v="253" actId="1076"/>
          <ac:spMkLst>
            <pc:docMk/>
            <pc:sldMk cId="696958866" sldId="274"/>
            <ac:spMk id="3" creationId="{0A23A08B-91C3-4415-B9D6-76A3A6D6F34E}"/>
          </ac:spMkLst>
        </pc:spChg>
        <pc:spChg chg="del">
          <ac:chgData name="Lewis-Martinez, Jordin" userId="09a09d2c-05ef-4a07-8632-18b4ce9c41e8" providerId="ADAL" clId="{0B84AC39-E7FE-4D1A-ADAF-61F036CD8E8C}" dt="2022-03-10T21:29:50.308" v="252" actId="478"/>
          <ac:spMkLst>
            <pc:docMk/>
            <pc:sldMk cId="696958866" sldId="274"/>
            <ac:spMk id="5" creationId="{4436D7CD-D8EF-4EE2-B299-576A90EA7863}"/>
          </ac:spMkLst>
        </pc:spChg>
      </pc:sldChg>
      <pc:sldChg chg="delSp modSp mod">
        <pc:chgData name="Lewis-Martinez, Jordin" userId="09a09d2c-05ef-4a07-8632-18b4ce9c41e8" providerId="ADAL" clId="{0B84AC39-E7FE-4D1A-ADAF-61F036CD8E8C}" dt="2022-03-10T21:36:13.624" v="284" actId="20577"/>
        <pc:sldMkLst>
          <pc:docMk/>
          <pc:sldMk cId="3403051368" sldId="275"/>
        </pc:sldMkLst>
        <pc:spChg chg="mod">
          <ac:chgData name="Lewis-Martinez, Jordin" userId="09a09d2c-05ef-4a07-8632-18b4ce9c41e8" providerId="ADAL" clId="{0B84AC39-E7FE-4D1A-ADAF-61F036CD8E8C}" dt="2022-03-10T21:36:13.624" v="284" actId="20577"/>
          <ac:spMkLst>
            <pc:docMk/>
            <pc:sldMk cId="3403051368" sldId="275"/>
            <ac:spMk id="5" creationId="{ECE4A318-99CA-4538-A528-A214E5CE5261}"/>
          </ac:spMkLst>
        </pc:spChg>
        <pc:spChg chg="del">
          <ac:chgData name="Lewis-Martinez, Jordin" userId="09a09d2c-05ef-4a07-8632-18b4ce9c41e8" providerId="ADAL" clId="{0B84AC39-E7FE-4D1A-ADAF-61F036CD8E8C}" dt="2022-03-10T21:30:05.941" v="254" actId="478"/>
          <ac:spMkLst>
            <pc:docMk/>
            <pc:sldMk cId="3403051368" sldId="275"/>
            <ac:spMk id="6" creationId="{95BE7CC8-0845-4E7E-8985-483040BDA024}"/>
          </ac:spMkLst>
        </pc:spChg>
      </pc:sldChg>
      <pc:sldChg chg="modSp mod">
        <pc:chgData name="Lewis-Martinez, Jordin" userId="09a09d2c-05ef-4a07-8632-18b4ce9c41e8" providerId="ADAL" clId="{0B84AC39-E7FE-4D1A-ADAF-61F036CD8E8C}" dt="2022-03-10T21:38:42.445" v="292" actId="20577"/>
        <pc:sldMkLst>
          <pc:docMk/>
          <pc:sldMk cId="1517037771" sldId="276"/>
        </pc:sldMkLst>
        <pc:spChg chg="mod">
          <ac:chgData name="Lewis-Martinez, Jordin" userId="09a09d2c-05ef-4a07-8632-18b4ce9c41e8" providerId="ADAL" clId="{0B84AC39-E7FE-4D1A-ADAF-61F036CD8E8C}" dt="2022-03-10T21:38:42.445" v="292" actId="20577"/>
          <ac:spMkLst>
            <pc:docMk/>
            <pc:sldMk cId="1517037771" sldId="276"/>
            <ac:spMk id="4" creationId="{9924AF03-46FC-4E63-8619-8793A7DC71EC}"/>
          </ac:spMkLst>
        </pc:spChg>
      </pc:sldChg>
      <pc:sldChg chg="modSp mod">
        <pc:chgData name="Lewis-Martinez, Jordin" userId="09a09d2c-05ef-4a07-8632-18b4ce9c41e8" providerId="ADAL" clId="{0B84AC39-E7FE-4D1A-ADAF-61F036CD8E8C}" dt="2022-03-10T21:37:19.342" v="287" actId="1076"/>
        <pc:sldMkLst>
          <pc:docMk/>
          <pc:sldMk cId="1380580959" sldId="277"/>
        </pc:sldMkLst>
        <pc:spChg chg="mod">
          <ac:chgData name="Lewis-Martinez, Jordin" userId="09a09d2c-05ef-4a07-8632-18b4ce9c41e8" providerId="ADAL" clId="{0B84AC39-E7FE-4D1A-ADAF-61F036CD8E8C}" dt="2022-03-10T21:37:19.342" v="287" actId="1076"/>
          <ac:spMkLst>
            <pc:docMk/>
            <pc:sldMk cId="1380580959" sldId="277"/>
            <ac:spMk id="3" creationId="{2E1DA985-99A0-46D0-967A-7CB0AE7F1F27}"/>
          </ac:spMkLst>
        </pc:spChg>
      </pc:sldChg>
      <pc:sldChg chg="addSp delSp modSp add mod">
        <pc:chgData name="Lewis-Martinez, Jordin" userId="09a09d2c-05ef-4a07-8632-18b4ce9c41e8" providerId="ADAL" clId="{0B84AC39-E7FE-4D1A-ADAF-61F036CD8E8C}" dt="2022-03-10T21:22:56.389" v="208"/>
        <pc:sldMkLst>
          <pc:docMk/>
          <pc:sldMk cId="3236693809" sldId="278"/>
        </pc:sldMkLst>
        <pc:spChg chg="mod">
          <ac:chgData name="Lewis-Martinez, Jordin" userId="09a09d2c-05ef-4a07-8632-18b4ce9c41e8" providerId="ADAL" clId="{0B84AC39-E7FE-4D1A-ADAF-61F036CD8E8C}" dt="2022-03-10T21:22:56.389" v="208"/>
          <ac:spMkLst>
            <pc:docMk/>
            <pc:sldMk cId="3236693809" sldId="278"/>
            <ac:spMk id="5" creationId="{F98E2530-AF06-43E5-A535-3DFF7D32D075}"/>
          </ac:spMkLst>
        </pc:spChg>
        <pc:spChg chg="add del mod">
          <ac:chgData name="Lewis-Martinez, Jordin" userId="09a09d2c-05ef-4a07-8632-18b4ce9c41e8" providerId="ADAL" clId="{0B84AC39-E7FE-4D1A-ADAF-61F036CD8E8C}" dt="2022-03-10T21:17:52.378" v="159" actId="478"/>
          <ac:spMkLst>
            <pc:docMk/>
            <pc:sldMk cId="3236693809" sldId="278"/>
            <ac:spMk id="7" creationId="{E4E1BCBA-8B6B-4401-806A-CEAB7F562423}"/>
          </ac:spMkLst>
        </pc:spChg>
        <pc:picChg chg="del">
          <ac:chgData name="Lewis-Martinez, Jordin" userId="09a09d2c-05ef-4a07-8632-18b4ce9c41e8" providerId="ADAL" clId="{0B84AC39-E7FE-4D1A-ADAF-61F036CD8E8C}" dt="2022-03-10T21:17:46.962" v="156" actId="478"/>
          <ac:picMkLst>
            <pc:docMk/>
            <pc:sldMk cId="3236693809" sldId="278"/>
            <ac:picMk id="8" creationId="{F9D20811-74D4-4B7C-A9E9-6277C7E21B64}"/>
          </ac:picMkLst>
        </pc:picChg>
        <pc:picChg chg="add del mod">
          <ac:chgData name="Lewis-Martinez, Jordin" userId="09a09d2c-05ef-4a07-8632-18b4ce9c41e8" providerId="ADAL" clId="{0B84AC39-E7FE-4D1A-ADAF-61F036CD8E8C}" dt="2022-03-10T21:17:54.218" v="160" actId="1076"/>
          <ac:picMkLst>
            <pc:docMk/>
            <pc:sldMk cId="3236693809" sldId="278"/>
            <ac:picMk id="10" creationId="{C79BCEEE-3BEB-441E-9058-63A573AB739F}"/>
          </ac:picMkLst>
        </pc:picChg>
        <pc:picChg chg="add del">
          <ac:chgData name="Lewis-Martinez, Jordin" userId="09a09d2c-05ef-4a07-8632-18b4ce9c41e8" providerId="ADAL" clId="{0B84AC39-E7FE-4D1A-ADAF-61F036CD8E8C}" dt="2022-03-10T21:17:47.898" v="157" actId="478"/>
          <ac:picMkLst>
            <pc:docMk/>
            <pc:sldMk cId="3236693809" sldId="278"/>
            <ac:picMk id="12" creationId="{975D7F31-15E2-4054-83FE-C04DDED2F395}"/>
          </ac:picMkLst>
        </pc:picChg>
      </pc:sldChg>
      <pc:sldChg chg="addSp delSp modSp add mod">
        <pc:chgData name="Lewis-Martinez, Jordin" userId="09a09d2c-05ef-4a07-8632-18b4ce9c41e8" providerId="ADAL" clId="{0B84AC39-E7FE-4D1A-ADAF-61F036CD8E8C}" dt="2022-03-10T21:18:33.967" v="207" actId="20577"/>
        <pc:sldMkLst>
          <pc:docMk/>
          <pc:sldMk cId="4212515434" sldId="279"/>
        </pc:sldMkLst>
        <pc:spChg chg="mod">
          <ac:chgData name="Lewis-Martinez, Jordin" userId="09a09d2c-05ef-4a07-8632-18b4ce9c41e8" providerId="ADAL" clId="{0B84AC39-E7FE-4D1A-ADAF-61F036CD8E8C}" dt="2022-03-10T21:18:33.967" v="207" actId="20577"/>
          <ac:spMkLst>
            <pc:docMk/>
            <pc:sldMk cId="4212515434" sldId="279"/>
            <ac:spMk id="5" creationId="{F98E2530-AF06-43E5-A535-3DFF7D32D075}"/>
          </ac:spMkLst>
        </pc:spChg>
        <pc:spChg chg="add del mod">
          <ac:chgData name="Lewis-Martinez, Jordin" userId="09a09d2c-05ef-4a07-8632-18b4ce9c41e8" providerId="ADAL" clId="{0B84AC39-E7FE-4D1A-ADAF-61F036CD8E8C}" dt="2022-03-10T21:18:15.207" v="166" actId="478"/>
          <ac:spMkLst>
            <pc:docMk/>
            <pc:sldMk cId="4212515434" sldId="279"/>
            <ac:spMk id="7" creationId="{37325548-CAB8-46AE-9266-5903E808BD66}"/>
          </ac:spMkLst>
        </pc:spChg>
        <pc:picChg chg="del">
          <ac:chgData name="Lewis-Martinez, Jordin" userId="09a09d2c-05ef-4a07-8632-18b4ce9c41e8" providerId="ADAL" clId="{0B84AC39-E7FE-4D1A-ADAF-61F036CD8E8C}" dt="2022-03-10T21:18:12.382" v="164" actId="478"/>
          <ac:picMkLst>
            <pc:docMk/>
            <pc:sldMk cId="4212515434" sldId="279"/>
            <ac:picMk id="8" creationId="{F9D20811-74D4-4B7C-A9E9-6277C7E21B64}"/>
          </ac:picMkLst>
        </pc:picChg>
        <pc:picChg chg="del">
          <ac:chgData name="Lewis-Martinez, Jordin" userId="09a09d2c-05ef-4a07-8632-18b4ce9c41e8" providerId="ADAL" clId="{0B84AC39-E7FE-4D1A-ADAF-61F036CD8E8C}" dt="2022-03-10T21:18:13.278" v="165" actId="478"/>
          <ac:picMkLst>
            <pc:docMk/>
            <pc:sldMk cId="4212515434" sldId="279"/>
            <ac:picMk id="10" creationId="{C79BCEEE-3BEB-441E-9058-63A573AB739F}"/>
          </ac:picMkLst>
        </pc:picChg>
        <pc:picChg chg="mod">
          <ac:chgData name="Lewis-Martinez, Jordin" userId="09a09d2c-05ef-4a07-8632-18b4ce9c41e8" providerId="ADAL" clId="{0B84AC39-E7FE-4D1A-ADAF-61F036CD8E8C}" dt="2022-03-10T21:18:17.768" v="167" actId="1076"/>
          <ac:picMkLst>
            <pc:docMk/>
            <pc:sldMk cId="4212515434" sldId="279"/>
            <ac:picMk id="12" creationId="{975D7F31-15E2-4054-83FE-C04DDED2F395}"/>
          </ac:picMkLst>
        </pc:picChg>
      </pc:sldChg>
      <pc:sldChg chg="new">
        <pc:chgData name="Lewis-Martinez, Jordin" userId="09a09d2c-05ef-4a07-8632-18b4ce9c41e8" providerId="ADAL" clId="{0B84AC39-E7FE-4D1A-ADAF-61F036CD8E8C}" dt="2022-03-10T21:42:19.175" v="293" actId="680"/>
        <pc:sldMkLst>
          <pc:docMk/>
          <pc:sldMk cId="3639348846" sldId="280"/>
        </pc:sldMkLst>
      </pc:sldChg>
      <pc:sldChg chg="addSp delSp modSp new mod modClrScheme chgLayout">
        <pc:chgData name="Lewis-Martinez, Jordin" userId="09a09d2c-05ef-4a07-8632-18b4ce9c41e8" providerId="ADAL" clId="{0B84AC39-E7FE-4D1A-ADAF-61F036CD8E8C}" dt="2022-03-11T16:08:24.061" v="400" actId="20577"/>
        <pc:sldMkLst>
          <pc:docMk/>
          <pc:sldMk cId="2602784147" sldId="281"/>
        </pc:sldMkLst>
        <pc:spChg chg="mod ord">
          <ac:chgData name="Lewis-Martinez, Jordin" userId="09a09d2c-05ef-4a07-8632-18b4ce9c41e8" providerId="ADAL" clId="{0B84AC39-E7FE-4D1A-ADAF-61F036CD8E8C}" dt="2022-03-11T15:15:23.054" v="295" actId="700"/>
          <ac:spMkLst>
            <pc:docMk/>
            <pc:sldMk cId="2602784147" sldId="281"/>
            <ac:spMk id="2" creationId="{49642200-0063-4A4D-B6B5-39A3208CCC23}"/>
          </ac:spMkLst>
        </pc:spChg>
        <pc:spChg chg="del mod ord">
          <ac:chgData name="Lewis-Martinez, Jordin" userId="09a09d2c-05ef-4a07-8632-18b4ce9c41e8" providerId="ADAL" clId="{0B84AC39-E7FE-4D1A-ADAF-61F036CD8E8C}" dt="2022-03-11T15:15:23.054" v="295" actId="700"/>
          <ac:spMkLst>
            <pc:docMk/>
            <pc:sldMk cId="2602784147" sldId="281"/>
            <ac:spMk id="3" creationId="{EFEAF4B4-A2CA-435F-8021-977E80262517}"/>
          </ac:spMkLst>
        </pc:spChg>
        <pc:spChg chg="del mod ord">
          <ac:chgData name="Lewis-Martinez, Jordin" userId="09a09d2c-05ef-4a07-8632-18b4ce9c41e8" providerId="ADAL" clId="{0B84AC39-E7FE-4D1A-ADAF-61F036CD8E8C}" dt="2022-03-11T15:15:23.054" v="295" actId="700"/>
          <ac:spMkLst>
            <pc:docMk/>
            <pc:sldMk cId="2602784147" sldId="281"/>
            <ac:spMk id="4" creationId="{54CFEF88-8EBB-4138-85B2-27B4F04BD6C2}"/>
          </ac:spMkLst>
        </pc:spChg>
        <pc:spChg chg="del mod ord">
          <ac:chgData name="Lewis-Martinez, Jordin" userId="09a09d2c-05ef-4a07-8632-18b4ce9c41e8" providerId="ADAL" clId="{0B84AC39-E7FE-4D1A-ADAF-61F036CD8E8C}" dt="2022-03-11T15:15:23.054" v="295" actId="700"/>
          <ac:spMkLst>
            <pc:docMk/>
            <pc:sldMk cId="2602784147" sldId="281"/>
            <ac:spMk id="5" creationId="{B2511300-20A9-4A6A-8381-A74D2379D847}"/>
          </ac:spMkLst>
        </pc:spChg>
        <pc:spChg chg="add mod ord">
          <ac:chgData name="Lewis-Martinez, Jordin" userId="09a09d2c-05ef-4a07-8632-18b4ce9c41e8" providerId="ADAL" clId="{0B84AC39-E7FE-4D1A-ADAF-61F036CD8E8C}" dt="2022-03-11T15:30:32.010" v="373" actId="1076"/>
          <ac:spMkLst>
            <pc:docMk/>
            <pc:sldMk cId="2602784147" sldId="281"/>
            <ac:spMk id="6" creationId="{F665A220-4439-4B68-A73A-E9C4003FA001}"/>
          </ac:spMkLst>
        </pc:spChg>
        <pc:spChg chg="add del mod ord">
          <ac:chgData name="Lewis-Martinez, Jordin" userId="09a09d2c-05ef-4a07-8632-18b4ce9c41e8" providerId="ADAL" clId="{0B84AC39-E7FE-4D1A-ADAF-61F036CD8E8C}" dt="2022-03-11T15:24:59.633" v="319" actId="478"/>
          <ac:spMkLst>
            <pc:docMk/>
            <pc:sldMk cId="2602784147" sldId="281"/>
            <ac:spMk id="7" creationId="{F147B698-8B37-4BF2-BBB3-68113FD8F716}"/>
          </ac:spMkLst>
        </pc:spChg>
        <pc:spChg chg="add del mod ord">
          <ac:chgData name="Lewis-Martinez, Jordin" userId="09a09d2c-05ef-4a07-8632-18b4ce9c41e8" providerId="ADAL" clId="{0B84AC39-E7FE-4D1A-ADAF-61F036CD8E8C}" dt="2022-03-11T15:23:44.455" v="298"/>
          <ac:spMkLst>
            <pc:docMk/>
            <pc:sldMk cId="2602784147" sldId="281"/>
            <ac:spMk id="8" creationId="{7233D2EC-5BE1-4962-88F5-521C79F9205E}"/>
          </ac:spMkLst>
        </pc:spChg>
        <pc:spChg chg="add del mod ord">
          <ac:chgData name="Lewis-Martinez, Jordin" userId="09a09d2c-05ef-4a07-8632-18b4ce9c41e8" providerId="ADAL" clId="{0B84AC39-E7FE-4D1A-ADAF-61F036CD8E8C}" dt="2022-03-11T15:15:25.739" v="296" actId="478"/>
          <ac:spMkLst>
            <pc:docMk/>
            <pc:sldMk cId="2602784147" sldId="281"/>
            <ac:spMk id="9" creationId="{5C964E7F-D566-4E7C-BCE4-B062C31DF982}"/>
          </ac:spMkLst>
        </pc:spChg>
        <pc:graphicFrameChg chg="add mod">
          <ac:chgData name="Lewis-Martinez, Jordin" userId="09a09d2c-05ef-4a07-8632-18b4ce9c41e8" providerId="ADAL" clId="{0B84AC39-E7FE-4D1A-ADAF-61F036CD8E8C}" dt="2022-03-11T16:08:24.061" v="400" actId="20577"/>
          <ac:graphicFrameMkLst>
            <pc:docMk/>
            <pc:sldMk cId="2602784147" sldId="281"/>
            <ac:graphicFrameMk id="12" creationId="{76AB18C9-A481-4472-9BD4-C8B94E2E014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lewis\AppData\Local\Microsoft\Windows\INetCache\Content.Outlook\A9WN6YIE\Hs%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solidFill>
                  <a:schemeClr val="tx1"/>
                </a:solidFill>
              </a:rPr>
              <a:t>Total</a:t>
            </a:r>
            <a:r>
              <a:rPr lang="en-US" sz="2000" baseline="0">
                <a:solidFill>
                  <a:schemeClr val="tx1"/>
                </a:solidFill>
              </a:rPr>
              <a:t> Undergraduate Case </a:t>
            </a:r>
            <a:r>
              <a:rPr lang="en-US" sz="2000">
                <a:solidFill>
                  <a:schemeClr val="tx1"/>
                </a:solidFill>
              </a:rPr>
              <a:t>Hearing</a:t>
            </a:r>
            <a:r>
              <a:rPr lang="en-US" sz="2000" baseline="0">
                <a:solidFill>
                  <a:schemeClr val="tx1"/>
                </a:solidFill>
              </a:rPr>
              <a:t> Types Since May 1, 2021 (n=157)</a:t>
            </a:r>
            <a:endParaRPr lang="en-US" sz="200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8290609439776071"/>
          <c:y val="0.11293340221652087"/>
          <c:w val="0.35908037566190637"/>
          <c:h val="0.8402851355335090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8B-484E-B800-08697A23CE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8B-484E-B800-08697A23CE70}"/>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B18B-484E-B800-08697A23CE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18B-484E-B800-08697A23CE7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18B-484E-B800-08697A23CE7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18B-484E-B800-08697A23CE70}"/>
              </c:ext>
            </c:extLst>
          </c:dPt>
          <c:dLbls>
            <c:dLbl>
              <c:idx val="0"/>
              <c:layout>
                <c:manualLayout>
                  <c:x val="-9.5900688969881673E-2"/>
                  <c:y val="8.0934340117548909E-2"/>
                </c:manualLayout>
              </c:layout>
              <c:tx>
                <c:rich>
                  <a:bodyPr/>
                  <a:lstStyle/>
                  <a:p>
                    <a:fld id="{E362D5FE-E662-4A9A-8013-CF4724FA8141}" type="VALUE">
                      <a:rPr lang="en-US" smtClean="0">
                        <a:solidFill>
                          <a:schemeClr val="bg1"/>
                        </a:solidFill>
                      </a:rPr>
                      <a:pPr/>
                      <a:t>[VALUE]</a:t>
                    </a:fld>
                    <a:r>
                      <a:rPr lang="en-US">
                        <a:solidFill>
                          <a:schemeClr val="bg1"/>
                        </a:solidFill>
                      </a:rPr>
                      <a:t>; 39%</a:t>
                    </a:r>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18B-484E-B800-08697A23CE70}"/>
                </c:ext>
              </c:extLst>
            </c:dLbl>
            <c:dLbl>
              <c:idx val="1"/>
              <c:layout>
                <c:manualLayout>
                  <c:x val="1.2941532925505294E-2"/>
                  <c:y val="-0.15172616597929417"/>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B18B-484E-B800-08697A23CE70}"/>
                </c:ext>
              </c:extLst>
            </c:dLbl>
            <c:dLbl>
              <c:idx val="2"/>
              <c:layout>
                <c:manualLayout>
                  <c:x val="9.6683049428404971E-2"/>
                  <c:y val="-2.6726530826685815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fld id="{70D3EC94-A182-48F4-810E-6B08DD1979C7}" type="VALUE">
                      <a:rPr lang="en-US" sz="1800" smtClean="0">
                        <a:solidFill>
                          <a:schemeClr val="tx1"/>
                        </a:solidFill>
                      </a:rPr>
                      <a:pPr>
                        <a:defRPr sz="1800">
                          <a:solidFill>
                            <a:schemeClr val="bg1"/>
                          </a:solidFill>
                        </a:defRPr>
                      </a:pPr>
                      <a:t>[VALUE]</a:t>
                    </a:fld>
                    <a:r>
                      <a:rPr lang="en-US" sz="1800" baseline="0">
                        <a:solidFill>
                          <a:schemeClr val="tx1"/>
                        </a:solidFill>
                      </a:rPr>
                      <a:t>;</a:t>
                    </a:r>
                    <a:r>
                      <a:rPr lang="en-US" sz="1800" baseline="0"/>
                      <a:t> </a:t>
                    </a:r>
                    <a:fld id="{8CD5960E-A797-4D65-AF25-1F01D47FCD64}" type="PERCENTAGE">
                      <a:rPr lang="en-US" sz="1800" baseline="0">
                        <a:solidFill>
                          <a:schemeClr val="tx1"/>
                        </a:solidFill>
                      </a:rPr>
                      <a:pPr>
                        <a:defRPr sz="1800">
                          <a:solidFill>
                            <a:schemeClr val="bg1"/>
                          </a:solidFill>
                        </a:defRPr>
                      </a:pPr>
                      <a:t>[PERCENTAGE]</a:t>
                    </a:fld>
                    <a:endParaRPr lang="en-US" sz="1800" baseline="0"/>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18B-484E-B800-08697A23CE70}"/>
                </c:ext>
              </c:extLst>
            </c:dLbl>
            <c:dLbl>
              <c:idx val="3"/>
              <c:layout>
                <c:manualLayout>
                  <c:x val="-3.8751412385583384E-2"/>
                  <c:y val="1.0613295979512027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18B-484E-B800-08697A23CE70}"/>
                </c:ext>
              </c:extLst>
            </c:dLbl>
            <c:dLbl>
              <c:idx val="4"/>
              <c:layout>
                <c:manualLayout>
                  <c:x val="-1.5318341296045011E-2"/>
                  <c:y val="-2.8032441257137632E-2"/>
                </c:manualLayout>
              </c:layout>
              <c:tx>
                <c:rich>
                  <a:bodyPr/>
                  <a:lstStyle/>
                  <a:p>
                    <a:fld id="{64305A95-5382-4B18-AE00-8CD5FF7333B5}" type="VALUE">
                      <a:rPr lang="en-US" smtClean="0"/>
                      <a:pPr/>
                      <a:t>[VALUE]</a:t>
                    </a:fld>
                    <a:r>
                      <a:rPr lang="en-US" baseline="0"/>
                      <a:t>; </a:t>
                    </a:r>
                    <a:fld id="{B6503ECD-C505-4003-86DD-CA0ED9C17142}" type="PERCENTAGE">
                      <a:rPr lang="en-US" baseline="0">
                        <a:solidFill>
                          <a:schemeClr val="tx1"/>
                        </a:solidFill>
                      </a:rPr>
                      <a:pPr/>
                      <a:t>[PERCENTAGE]</a:t>
                    </a:fld>
                    <a:endParaRPr lang="en-US" baseline="0"/>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B18B-484E-B800-08697A23CE70}"/>
                </c:ext>
              </c:extLst>
            </c:dLbl>
            <c:dLbl>
              <c:idx val="5"/>
              <c:tx>
                <c:rich>
                  <a:bodyPr/>
                  <a:lstStyle/>
                  <a:p>
                    <a:fld id="{201AB240-1D51-42CF-BCED-46889B59E385}" type="VALUE">
                      <a:rPr lang="en-US" smtClean="0">
                        <a:solidFill>
                          <a:schemeClr val="bg1"/>
                        </a:solidFill>
                      </a:rPr>
                      <a:pPr/>
                      <a:t>[VALUE]</a:t>
                    </a:fld>
                    <a:r>
                      <a:rPr lang="en-US" baseline="0">
                        <a:solidFill>
                          <a:schemeClr val="bg1"/>
                        </a:solidFill>
                      </a:rPr>
                      <a:t>; </a:t>
                    </a:r>
                    <a:fld id="{99845C5E-044D-4A57-866D-68E48F50AD13}" type="PERCENTAGE">
                      <a:rPr lang="en-US" baseline="0">
                        <a:solidFill>
                          <a:schemeClr val="bg1"/>
                        </a:solidFill>
                      </a:rPr>
                      <a:pPr/>
                      <a:t>[PERCENTAGE]</a:t>
                    </a:fld>
                    <a:endParaRPr lang="en-US" baseline="0">
                      <a:solidFill>
                        <a:schemeClr val="bg1"/>
                      </a:solidFill>
                    </a:endParaRPr>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B18B-484E-B800-08697A23CE70}"/>
                </c:ext>
              </c:extLst>
            </c:dLbl>
            <c:dLbl>
              <c:idx val="6"/>
              <c:tx>
                <c:rich>
                  <a:bodyPr/>
                  <a:lstStyle/>
                  <a:p>
                    <a:fld id="{21705A3E-A18F-448A-8400-0DE22438A907}" type="VALUE">
                      <a:rPr lang="en-US">
                        <a:solidFill>
                          <a:schemeClr val="bg1"/>
                        </a:solidFill>
                      </a:rPr>
                      <a:pPr/>
                      <a:t>[VALUE]</a:t>
                    </a:fld>
                    <a:endParaRPr lang="en-US"/>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C-B18B-484E-B800-08697A23CE7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Sheet1!$U$21:$U$26</c:f>
              <c:strCache>
                <c:ptCount val="6"/>
                <c:pt idx="0">
                  <c:v>SIAR</c:v>
                </c:pt>
                <c:pt idx="1">
                  <c:v>HCAR</c:v>
                </c:pt>
                <c:pt idx="2">
                  <c:v>NG</c:v>
                </c:pt>
                <c:pt idx="3">
                  <c:v>FG</c:v>
                </c:pt>
                <c:pt idx="4">
                  <c:v>C19-PSAR</c:v>
                </c:pt>
                <c:pt idx="5">
                  <c:v>LSCR</c:v>
                </c:pt>
              </c:strCache>
            </c:strRef>
          </c:cat>
          <c:val>
            <c:numRef>
              <c:f>Sheet1!$V$21:$V$26</c:f>
              <c:numCache>
                <c:formatCode>General</c:formatCode>
                <c:ptCount val="6"/>
                <c:pt idx="0">
                  <c:v>61</c:v>
                </c:pt>
                <c:pt idx="1">
                  <c:v>40</c:v>
                </c:pt>
                <c:pt idx="2">
                  <c:v>31</c:v>
                </c:pt>
                <c:pt idx="3">
                  <c:v>4</c:v>
                </c:pt>
                <c:pt idx="4">
                  <c:v>3</c:v>
                </c:pt>
                <c:pt idx="5">
                  <c:v>18</c:v>
                </c:pt>
              </c:numCache>
            </c:numRef>
          </c:val>
          <c:extLst>
            <c:ext xmlns:c16="http://schemas.microsoft.com/office/drawing/2014/chart" uri="{C3380CC4-5D6E-409C-BE32-E72D297353CC}">
              <c16:uniqueId val="{0000000D-B18B-484E-B800-08697A23CE70}"/>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F-B18B-484E-B800-08697A23CE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1-B18B-484E-B800-08697A23CE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3-B18B-484E-B800-08697A23CE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5-B18B-484E-B800-08697A23CE7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7-B18B-484E-B800-08697A23CE7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9-B18B-484E-B800-08697A23CE7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Sheet1!$U$21:$U$26</c:f>
              <c:strCache>
                <c:ptCount val="6"/>
                <c:pt idx="0">
                  <c:v>SIAR</c:v>
                </c:pt>
                <c:pt idx="1">
                  <c:v>HCAR</c:v>
                </c:pt>
                <c:pt idx="2">
                  <c:v>NG</c:v>
                </c:pt>
                <c:pt idx="3">
                  <c:v>FG</c:v>
                </c:pt>
                <c:pt idx="4">
                  <c:v>C19-PSAR</c:v>
                </c:pt>
                <c:pt idx="5">
                  <c:v>LSCR</c:v>
                </c:pt>
              </c:strCache>
            </c:strRef>
          </c:cat>
          <c:val>
            <c:numRef>
              <c:f>Sheet1!$W$21:$W$26</c:f>
              <c:numCache>
                <c:formatCode>0%</c:formatCode>
                <c:ptCount val="6"/>
                <c:pt idx="0">
                  <c:v>0.38853503184713378</c:v>
                </c:pt>
                <c:pt idx="1">
                  <c:v>0.25477707006369427</c:v>
                </c:pt>
                <c:pt idx="2">
                  <c:v>0.19745222929936307</c:v>
                </c:pt>
                <c:pt idx="3">
                  <c:v>2.5477707006369428E-2</c:v>
                </c:pt>
                <c:pt idx="4">
                  <c:v>1.9108280254777069E-2</c:v>
                </c:pt>
                <c:pt idx="5">
                  <c:v>0.11464968152866242</c:v>
                </c:pt>
              </c:numCache>
            </c:numRef>
          </c:val>
          <c:extLst>
            <c:ext xmlns:c16="http://schemas.microsoft.com/office/drawing/2014/chart" uri="{C3380CC4-5D6E-409C-BE32-E72D297353CC}">
              <c16:uniqueId val="{0000001A-B18B-484E-B800-08697A23CE70}"/>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177853180866417"/>
          <c:y val="0.3023619778075291"/>
          <c:w val="0.17000920393498103"/>
          <c:h val="0.4070625609839115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42EFC-31DD-42BD-A9EF-88B3BC788AA0}"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EDEF4376-A63B-4662-8CCC-62E65F141756}">
      <dgm:prSet/>
      <dgm:spPr/>
      <dgm:t>
        <a:bodyPr/>
        <a:lstStyle/>
        <a:p>
          <a:pPr>
            <a:lnSpc>
              <a:spcPct val="100000"/>
            </a:lnSpc>
            <a:defRPr b="1"/>
          </a:pPr>
          <a:r>
            <a:rPr lang="en-US"/>
            <a:t>Concern Reported</a:t>
          </a:r>
        </a:p>
      </dgm:t>
    </dgm:pt>
    <dgm:pt modelId="{CC525D1C-2C2D-436C-AF8B-A0D5B7A7D858}" type="parTrans" cxnId="{3F2E87FC-531B-42CC-A854-CD94CF1F8F0F}">
      <dgm:prSet/>
      <dgm:spPr/>
      <dgm:t>
        <a:bodyPr/>
        <a:lstStyle/>
        <a:p>
          <a:endParaRPr lang="en-US"/>
        </a:p>
      </dgm:t>
    </dgm:pt>
    <dgm:pt modelId="{30457472-8266-4554-BD22-97FD1FC9336A}" type="sibTrans" cxnId="{3F2E87FC-531B-42CC-A854-CD94CF1F8F0F}">
      <dgm:prSet/>
      <dgm:spPr/>
      <dgm:t>
        <a:bodyPr/>
        <a:lstStyle/>
        <a:p>
          <a:endParaRPr lang="en-US"/>
        </a:p>
      </dgm:t>
    </dgm:pt>
    <dgm:pt modelId="{D1169E01-0803-4E5D-A82B-46FBC7F5D379}">
      <dgm:prSet/>
      <dgm:spPr/>
      <dgm:t>
        <a:bodyPr/>
        <a:lstStyle/>
        <a:p>
          <a:pPr algn="ctr">
            <a:lnSpc>
              <a:spcPct val="100000"/>
            </a:lnSpc>
            <a:defRPr b="1"/>
          </a:pPr>
          <a:r>
            <a:rPr lang="en-US"/>
            <a:t>Referral &amp; Charge Decision</a:t>
          </a:r>
        </a:p>
      </dgm:t>
    </dgm:pt>
    <dgm:pt modelId="{1223221B-758A-4769-9D71-D911F413DA3D}" type="parTrans" cxnId="{3501BBE0-E655-4DE1-9D63-8A57246327F7}">
      <dgm:prSet/>
      <dgm:spPr/>
      <dgm:t>
        <a:bodyPr/>
        <a:lstStyle/>
        <a:p>
          <a:endParaRPr lang="en-US"/>
        </a:p>
      </dgm:t>
    </dgm:pt>
    <dgm:pt modelId="{615EEEAC-FB60-4B34-A5E9-0F99F497F482}" type="sibTrans" cxnId="{3501BBE0-E655-4DE1-9D63-8A57246327F7}">
      <dgm:prSet/>
      <dgm:spPr/>
      <dgm:t>
        <a:bodyPr/>
        <a:lstStyle/>
        <a:p>
          <a:endParaRPr lang="en-US"/>
        </a:p>
      </dgm:t>
    </dgm:pt>
    <dgm:pt modelId="{468C8C85-0609-4019-9FE4-D7ECAEBB4F85}">
      <dgm:prSet/>
      <dgm:spPr/>
      <dgm:t>
        <a:bodyPr/>
        <a:lstStyle/>
        <a:p>
          <a:pPr>
            <a:lnSpc>
              <a:spcPct val="100000"/>
            </a:lnSpc>
            <a:defRPr b="1"/>
          </a:pPr>
          <a:r>
            <a:rPr lang="en-US"/>
            <a:t>Hearing Preparation</a:t>
          </a:r>
        </a:p>
      </dgm:t>
    </dgm:pt>
    <dgm:pt modelId="{F35F4AD5-C1CC-478F-8B34-C8528AD0B484}" type="parTrans" cxnId="{443690EF-5F2A-4172-B06D-AE1C8576D2C7}">
      <dgm:prSet/>
      <dgm:spPr/>
      <dgm:t>
        <a:bodyPr/>
        <a:lstStyle/>
        <a:p>
          <a:endParaRPr lang="en-US"/>
        </a:p>
      </dgm:t>
    </dgm:pt>
    <dgm:pt modelId="{FD025507-CD8D-4FB7-BE81-6914850791A8}" type="sibTrans" cxnId="{443690EF-5F2A-4172-B06D-AE1C8576D2C7}">
      <dgm:prSet/>
      <dgm:spPr/>
      <dgm:t>
        <a:bodyPr/>
        <a:lstStyle/>
        <a:p>
          <a:endParaRPr lang="en-US"/>
        </a:p>
      </dgm:t>
    </dgm:pt>
    <dgm:pt modelId="{1C766211-F662-402C-9164-22E678EEEAE7}">
      <dgm:prSet/>
      <dgm:spPr/>
      <dgm:t>
        <a:bodyPr/>
        <a:lstStyle/>
        <a:p>
          <a:pPr>
            <a:lnSpc>
              <a:spcPct val="100000"/>
            </a:lnSpc>
            <a:defRPr b="1"/>
          </a:pPr>
          <a:r>
            <a:rPr lang="en-US"/>
            <a:t>Hearing</a:t>
          </a:r>
        </a:p>
      </dgm:t>
    </dgm:pt>
    <dgm:pt modelId="{AC8A7785-1DC0-409F-ACEA-10B4D33135DB}" type="parTrans" cxnId="{86630349-0613-436A-B8A6-B88041297080}">
      <dgm:prSet/>
      <dgm:spPr/>
      <dgm:t>
        <a:bodyPr/>
        <a:lstStyle/>
        <a:p>
          <a:endParaRPr lang="en-US"/>
        </a:p>
      </dgm:t>
    </dgm:pt>
    <dgm:pt modelId="{3B832ABE-E65F-45A3-81E0-385FC3C19570}" type="sibTrans" cxnId="{86630349-0613-436A-B8A6-B88041297080}">
      <dgm:prSet/>
      <dgm:spPr/>
      <dgm:t>
        <a:bodyPr/>
        <a:lstStyle/>
        <a:p>
          <a:endParaRPr lang="en-US"/>
        </a:p>
      </dgm:t>
    </dgm:pt>
    <dgm:pt modelId="{C1486DEB-5B33-49F7-BCA9-3105D32A2759}">
      <dgm:prSet/>
      <dgm:spPr/>
      <dgm:t>
        <a:bodyPr/>
        <a:lstStyle/>
        <a:p>
          <a:pPr algn="ctr">
            <a:lnSpc>
              <a:spcPct val="100000"/>
            </a:lnSpc>
            <a:defRPr b="1"/>
          </a:pPr>
          <a:r>
            <a:rPr lang="en-US"/>
            <a:t>Post Hearing Meeting</a:t>
          </a:r>
        </a:p>
      </dgm:t>
    </dgm:pt>
    <dgm:pt modelId="{DE7F973A-12AE-457B-9966-A732FB466648}" type="parTrans" cxnId="{4BB47828-29DC-4D54-8F8D-5A3ADD4FCD06}">
      <dgm:prSet/>
      <dgm:spPr/>
      <dgm:t>
        <a:bodyPr/>
        <a:lstStyle/>
        <a:p>
          <a:endParaRPr lang="en-US"/>
        </a:p>
      </dgm:t>
    </dgm:pt>
    <dgm:pt modelId="{CB123177-CDB8-4058-9107-4F09A7749C08}" type="sibTrans" cxnId="{4BB47828-29DC-4D54-8F8D-5A3ADD4FCD06}">
      <dgm:prSet/>
      <dgm:spPr/>
      <dgm:t>
        <a:bodyPr/>
        <a:lstStyle/>
        <a:p>
          <a:endParaRPr lang="en-US"/>
        </a:p>
      </dgm:t>
    </dgm:pt>
    <dgm:pt modelId="{572CD0D0-A628-4991-8209-C2C464A5FF1C}">
      <dgm:prSet/>
      <dgm:spPr/>
      <dgm:t>
        <a:bodyPr/>
        <a:lstStyle/>
        <a:p>
          <a:pPr>
            <a:lnSpc>
              <a:spcPct val="100000"/>
            </a:lnSpc>
            <a:defRPr b="1"/>
          </a:pPr>
          <a:r>
            <a:rPr lang="en-US"/>
            <a:t>Appeals</a:t>
          </a:r>
        </a:p>
      </dgm:t>
    </dgm:pt>
    <dgm:pt modelId="{B0A4792F-2637-4AB6-82CE-3138BAB74C14}" type="parTrans" cxnId="{25BE04C8-339B-4F4B-B409-3C6D48D54CE1}">
      <dgm:prSet/>
      <dgm:spPr/>
      <dgm:t>
        <a:bodyPr/>
        <a:lstStyle/>
        <a:p>
          <a:endParaRPr lang="en-US"/>
        </a:p>
      </dgm:t>
    </dgm:pt>
    <dgm:pt modelId="{BECA21CB-6ABA-44DE-B52A-D4E92B4D2188}" type="sibTrans" cxnId="{25BE04C8-339B-4F4B-B409-3C6D48D54CE1}">
      <dgm:prSet/>
      <dgm:spPr/>
      <dgm:t>
        <a:bodyPr/>
        <a:lstStyle/>
        <a:p>
          <a:endParaRPr lang="en-US"/>
        </a:p>
      </dgm:t>
    </dgm:pt>
    <dgm:pt modelId="{6FEBC4DF-C309-4E35-9A0D-909DBC5D26FD}" type="pres">
      <dgm:prSet presAssocID="{7E542EFC-31DD-42BD-A9EF-88B3BC788AA0}" presName="root" presStyleCnt="0">
        <dgm:presLayoutVars>
          <dgm:dir/>
          <dgm:resizeHandles val="exact"/>
        </dgm:presLayoutVars>
      </dgm:prSet>
      <dgm:spPr/>
    </dgm:pt>
    <dgm:pt modelId="{9A3D6DB8-3840-4606-86C6-467A4440CA20}" type="pres">
      <dgm:prSet presAssocID="{EDEF4376-A63B-4662-8CCC-62E65F141756}" presName="compNode" presStyleCnt="0"/>
      <dgm:spPr/>
    </dgm:pt>
    <dgm:pt modelId="{0C687439-E16E-4513-92A7-F893B5134162}" type="pres">
      <dgm:prSet presAssocID="{EDEF4376-A63B-4662-8CCC-62E65F141756}" presName="iconRect" presStyleLbl="node1" presStyleIdx="0" presStyleCnt="6" custLinFactNeighborX="55106" custLinFactNeighborY="-3353"/>
      <dgm:spPr>
        <a:blipFill>
          <a:blip xmlns:r="http://schemas.openxmlformats.org/officeDocument/2006/relationships" r:embed="rId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9DCF1A9B-4516-4D7E-A9CB-06797321C019}" type="pres">
      <dgm:prSet presAssocID="{EDEF4376-A63B-4662-8CCC-62E65F141756}" presName="iconSpace" presStyleCnt="0"/>
      <dgm:spPr/>
    </dgm:pt>
    <dgm:pt modelId="{F27FD0E4-8407-402C-BC4D-771F4736F0D4}" type="pres">
      <dgm:prSet presAssocID="{EDEF4376-A63B-4662-8CCC-62E65F141756}" presName="parTx" presStyleLbl="revTx" presStyleIdx="0" presStyleCnt="12">
        <dgm:presLayoutVars>
          <dgm:chMax val="0"/>
          <dgm:chPref val="0"/>
        </dgm:presLayoutVars>
      </dgm:prSet>
      <dgm:spPr/>
    </dgm:pt>
    <dgm:pt modelId="{96C512FD-88E4-4DB3-B4FC-7AC4A05CD501}" type="pres">
      <dgm:prSet presAssocID="{EDEF4376-A63B-4662-8CCC-62E65F141756}" presName="txSpace" presStyleCnt="0"/>
      <dgm:spPr/>
    </dgm:pt>
    <dgm:pt modelId="{ECD013B9-EABE-4E4E-BC24-89FFD259391D}" type="pres">
      <dgm:prSet presAssocID="{EDEF4376-A63B-4662-8CCC-62E65F141756}" presName="desTx" presStyleLbl="revTx" presStyleIdx="1" presStyleCnt="12">
        <dgm:presLayoutVars/>
      </dgm:prSet>
      <dgm:spPr/>
    </dgm:pt>
    <dgm:pt modelId="{20E76B3C-63F5-4919-8A02-863C9190A174}" type="pres">
      <dgm:prSet presAssocID="{30457472-8266-4554-BD22-97FD1FC9336A}" presName="sibTrans" presStyleCnt="0"/>
      <dgm:spPr/>
    </dgm:pt>
    <dgm:pt modelId="{29E9F993-3C51-47D9-A8A7-A2F89FB2F2F3}" type="pres">
      <dgm:prSet presAssocID="{D1169E01-0803-4E5D-A82B-46FBC7F5D379}" presName="compNode" presStyleCnt="0"/>
      <dgm:spPr/>
    </dgm:pt>
    <dgm:pt modelId="{FD0DD8B4-C1A3-42CF-91AE-CC52376BB985}" type="pres">
      <dgm:prSet presAssocID="{D1169E01-0803-4E5D-A82B-46FBC7F5D379}" presName="iconRect" presStyleLbl="node1" presStyleIdx="1" presStyleCnt="6" custLinFactNeighborX="77227" custLinFactNeighborY="-5406"/>
      <dgm:spPr>
        <a:blipFill>
          <a:blip xmlns:r="http://schemas.openxmlformats.org/officeDocument/2006/relationships" r:embed="rId3">
            <a:duotone>
              <a:prstClr val="black"/>
              <a:schemeClr val="accent3">
                <a:tint val="45000"/>
                <a:satMod val="400000"/>
              </a:schemeClr>
            </a:duotone>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etwork diagram with solid fill"/>
        </a:ext>
      </dgm:extLst>
    </dgm:pt>
    <dgm:pt modelId="{4EFB38F7-79FC-4ADD-AED0-C60EF705C0B3}" type="pres">
      <dgm:prSet presAssocID="{D1169E01-0803-4E5D-A82B-46FBC7F5D379}" presName="iconSpace" presStyleCnt="0"/>
      <dgm:spPr/>
    </dgm:pt>
    <dgm:pt modelId="{9BB5FA5C-7941-45B3-93A7-9B7DA096267E}" type="pres">
      <dgm:prSet presAssocID="{D1169E01-0803-4E5D-A82B-46FBC7F5D379}" presName="parTx" presStyleLbl="revTx" presStyleIdx="2" presStyleCnt="12" custLinFactNeighborX="-9371" custLinFactNeighborY="-4629">
        <dgm:presLayoutVars>
          <dgm:chMax val="0"/>
          <dgm:chPref val="0"/>
        </dgm:presLayoutVars>
      </dgm:prSet>
      <dgm:spPr/>
    </dgm:pt>
    <dgm:pt modelId="{B164B41F-6D5B-4318-BF35-DEBE61A53D6A}" type="pres">
      <dgm:prSet presAssocID="{D1169E01-0803-4E5D-A82B-46FBC7F5D379}" presName="txSpace" presStyleCnt="0"/>
      <dgm:spPr/>
    </dgm:pt>
    <dgm:pt modelId="{A0B88DF3-C0A3-4DA6-9DF3-430CAC70D6D1}" type="pres">
      <dgm:prSet presAssocID="{D1169E01-0803-4E5D-A82B-46FBC7F5D379}" presName="desTx" presStyleLbl="revTx" presStyleIdx="3" presStyleCnt="12">
        <dgm:presLayoutVars/>
      </dgm:prSet>
      <dgm:spPr/>
    </dgm:pt>
    <dgm:pt modelId="{EC6CC15C-86C0-4FA7-8E35-4B2324626FF6}" type="pres">
      <dgm:prSet presAssocID="{615EEEAC-FB60-4B34-A5E9-0F99F497F482}" presName="sibTrans" presStyleCnt="0"/>
      <dgm:spPr/>
    </dgm:pt>
    <dgm:pt modelId="{F2DBC250-B063-4627-A880-9DC44E9E6FEF}" type="pres">
      <dgm:prSet presAssocID="{468C8C85-0609-4019-9FE4-D7ECAEBB4F85}" presName="compNode" presStyleCnt="0"/>
      <dgm:spPr/>
    </dgm:pt>
    <dgm:pt modelId="{872E7593-2F3E-4B6A-8A95-88FF62EBCC20}" type="pres">
      <dgm:prSet presAssocID="{468C8C85-0609-4019-9FE4-D7ECAEBB4F85}" presName="iconRect" presStyleLbl="node1" presStyleIdx="2" presStyleCnt="6" custLinFactNeighborX="67972"/>
      <dgm:spPr>
        <a:blipFill>
          <a:blip xmlns:r="http://schemas.openxmlformats.org/officeDocument/2006/relationships"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2A106CAA-0A4E-4532-A9EB-7D901D589DC5}" type="pres">
      <dgm:prSet presAssocID="{468C8C85-0609-4019-9FE4-D7ECAEBB4F85}" presName="iconSpace" presStyleCnt="0"/>
      <dgm:spPr/>
    </dgm:pt>
    <dgm:pt modelId="{EE2E3C26-16F1-4EB3-BD56-4EA213596A98}" type="pres">
      <dgm:prSet presAssocID="{468C8C85-0609-4019-9FE4-D7ECAEBB4F85}" presName="parTx" presStyleLbl="revTx" presStyleIdx="4" presStyleCnt="12">
        <dgm:presLayoutVars>
          <dgm:chMax val="0"/>
          <dgm:chPref val="0"/>
        </dgm:presLayoutVars>
      </dgm:prSet>
      <dgm:spPr/>
    </dgm:pt>
    <dgm:pt modelId="{AEAEAC9B-0C91-4289-AA1D-F313DEAB0DB8}" type="pres">
      <dgm:prSet presAssocID="{468C8C85-0609-4019-9FE4-D7ECAEBB4F85}" presName="txSpace" presStyleCnt="0"/>
      <dgm:spPr/>
    </dgm:pt>
    <dgm:pt modelId="{97A1F5DD-32B6-4044-A538-3F5C549FA586}" type="pres">
      <dgm:prSet presAssocID="{468C8C85-0609-4019-9FE4-D7ECAEBB4F85}" presName="desTx" presStyleLbl="revTx" presStyleIdx="5" presStyleCnt="12">
        <dgm:presLayoutVars/>
      </dgm:prSet>
      <dgm:spPr/>
    </dgm:pt>
    <dgm:pt modelId="{7DBC73AE-80AA-4E84-B384-AF68B0902099}" type="pres">
      <dgm:prSet presAssocID="{FD025507-CD8D-4FB7-BE81-6914850791A8}" presName="sibTrans" presStyleCnt="0"/>
      <dgm:spPr/>
    </dgm:pt>
    <dgm:pt modelId="{F4E82116-1950-4704-BE8F-2969386DE4D1}" type="pres">
      <dgm:prSet presAssocID="{1C766211-F662-402C-9164-22E678EEEAE7}" presName="compNode" presStyleCnt="0"/>
      <dgm:spPr/>
    </dgm:pt>
    <dgm:pt modelId="{D769710A-10C8-4C76-B8C5-2B073ED1C440}" type="pres">
      <dgm:prSet presAssocID="{1C766211-F662-402C-9164-22E678EEEAE7}" presName="iconRect" presStyleLbl="node1" presStyleIdx="3" presStyleCnt="6" custLinFactNeighborX="72095"/>
      <dgm:spPr>
        <a:blipFill>
          <a:blip xmlns:r="http://schemas.openxmlformats.org/officeDocument/2006/relationships"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
        </a:ext>
      </dgm:extLst>
    </dgm:pt>
    <dgm:pt modelId="{C12A07BD-79BB-40AB-9F43-FDBB602A53EE}" type="pres">
      <dgm:prSet presAssocID="{1C766211-F662-402C-9164-22E678EEEAE7}" presName="iconSpace" presStyleCnt="0"/>
      <dgm:spPr/>
    </dgm:pt>
    <dgm:pt modelId="{F07FC986-BD62-4020-8840-E87C096497C3}" type="pres">
      <dgm:prSet presAssocID="{1C766211-F662-402C-9164-22E678EEEAE7}" presName="parTx" presStyleLbl="revTx" presStyleIdx="6" presStyleCnt="12" custLinFactNeighborX="25233">
        <dgm:presLayoutVars>
          <dgm:chMax val="0"/>
          <dgm:chPref val="0"/>
        </dgm:presLayoutVars>
      </dgm:prSet>
      <dgm:spPr/>
    </dgm:pt>
    <dgm:pt modelId="{AD29CC53-0FB2-46DD-AF0C-F170F9F546E7}" type="pres">
      <dgm:prSet presAssocID="{1C766211-F662-402C-9164-22E678EEEAE7}" presName="txSpace" presStyleCnt="0"/>
      <dgm:spPr/>
    </dgm:pt>
    <dgm:pt modelId="{49FDF535-E9E6-4A90-B668-071E52A1B56A}" type="pres">
      <dgm:prSet presAssocID="{1C766211-F662-402C-9164-22E678EEEAE7}" presName="desTx" presStyleLbl="revTx" presStyleIdx="7" presStyleCnt="12">
        <dgm:presLayoutVars/>
      </dgm:prSet>
      <dgm:spPr/>
    </dgm:pt>
    <dgm:pt modelId="{7FFF9483-A360-4096-BC90-3A7169649624}" type="pres">
      <dgm:prSet presAssocID="{3B832ABE-E65F-45A3-81E0-385FC3C19570}" presName="sibTrans" presStyleCnt="0"/>
      <dgm:spPr/>
    </dgm:pt>
    <dgm:pt modelId="{3685FD2E-151E-472E-B186-68045542B6F0}" type="pres">
      <dgm:prSet presAssocID="{C1486DEB-5B33-49F7-BCA9-3105D32A2759}" presName="compNode" presStyleCnt="0"/>
      <dgm:spPr/>
    </dgm:pt>
    <dgm:pt modelId="{CC319699-0BDF-457C-8972-0ECF70D07A9C}" type="pres">
      <dgm:prSet presAssocID="{C1486DEB-5B33-49F7-BCA9-3105D32A2759}" presName="iconRect" presStyleLbl="node1" presStyleIdx="4" presStyleCnt="6" custLinFactNeighborX="37777" custLinFactNeighborY="-246"/>
      <dgm:spPr>
        <a:blipFill>
          <a:blip xmlns:r="http://schemas.openxmlformats.org/officeDocument/2006/relationships" r:embed="rId9">
            <a:duotone>
              <a:prstClr val="black"/>
              <a:schemeClr val="accent3">
                <a:tint val="45000"/>
                <a:satMod val="400000"/>
              </a:schemeClr>
            </a:duotone>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ightbulb and gear with solid fill"/>
        </a:ext>
      </dgm:extLst>
    </dgm:pt>
    <dgm:pt modelId="{5D29FEB2-BE22-4C11-84CE-5BC50CBD031A}" type="pres">
      <dgm:prSet presAssocID="{C1486DEB-5B33-49F7-BCA9-3105D32A2759}" presName="iconSpace" presStyleCnt="0"/>
      <dgm:spPr/>
    </dgm:pt>
    <dgm:pt modelId="{F5E5BAAA-C995-4E72-9004-CF13EA4296A1}" type="pres">
      <dgm:prSet presAssocID="{C1486DEB-5B33-49F7-BCA9-3105D32A2759}" presName="parTx" presStyleLbl="revTx" presStyleIdx="8" presStyleCnt="12" custLinFactNeighborX="-19278" custLinFactNeighborY="-2556">
        <dgm:presLayoutVars>
          <dgm:chMax val="0"/>
          <dgm:chPref val="0"/>
        </dgm:presLayoutVars>
      </dgm:prSet>
      <dgm:spPr/>
    </dgm:pt>
    <dgm:pt modelId="{66980EFC-C2D8-49EA-A0D7-4E711F6332A3}" type="pres">
      <dgm:prSet presAssocID="{C1486DEB-5B33-49F7-BCA9-3105D32A2759}" presName="txSpace" presStyleCnt="0"/>
      <dgm:spPr/>
    </dgm:pt>
    <dgm:pt modelId="{89A76165-60BA-47C9-A9BC-517DA1EA13CC}" type="pres">
      <dgm:prSet presAssocID="{C1486DEB-5B33-49F7-BCA9-3105D32A2759}" presName="desTx" presStyleLbl="revTx" presStyleIdx="9" presStyleCnt="12">
        <dgm:presLayoutVars/>
      </dgm:prSet>
      <dgm:spPr/>
    </dgm:pt>
    <dgm:pt modelId="{29491471-CD51-47AA-B4E7-1C1BAD9A4F99}" type="pres">
      <dgm:prSet presAssocID="{CB123177-CDB8-4058-9107-4F09A7749C08}" presName="sibTrans" presStyleCnt="0"/>
      <dgm:spPr/>
    </dgm:pt>
    <dgm:pt modelId="{7675C9B2-62D2-4DD0-8F41-9309DADDC94D}" type="pres">
      <dgm:prSet presAssocID="{572CD0D0-A628-4991-8209-C2C464A5FF1C}" presName="compNode" presStyleCnt="0"/>
      <dgm:spPr/>
    </dgm:pt>
    <dgm:pt modelId="{76996606-1467-4429-9256-1614CB5C8F03}" type="pres">
      <dgm:prSet presAssocID="{572CD0D0-A628-4991-8209-C2C464A5FF1C}" presName="iconRect" presStyleLbl="node1" presStyleIdx="5" presStyleCnt="6" custLinFactNeighborX="-5035" custLinFactNeighborY="-5406"/>
      <dgm:spPr>
        <a:blipFill>
          <a:blip xmlns:r="http://schemas.openxmlformats.org/officeDocument/2006/relationships" r:embed="rId1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avel"/>
        </a:ext>
      </dgm:extLst>
    </dgm:pt>
    <dgm:pt modelId="{D19BB95F-756A-47B0-9C27-E129CC8C794B}" type="pres">
      <dgm:prSet presAssocID="{572CD0D0-A628-4991-8209-C2C464A5FF1C}" presName="iconSpace" presStyleCnt="0"/>
      <dgm:spPr/>
    </dgm:pt>
    <dgm:pt modelId="{B3400FFA-FFB3-4649-950B-BCE339B25B97}" type="pres">
      <dgm:prSet presAssocID="{572CD0D0-A628-4991-8209-C2C464A5FF1C}" presName="parTx" presStyleLbl="revTx" presStyleIdx="10" presStyleCnt="12">
        <dgm:presLayoutVars>
          <dgm:chMax val="0"/>
          <dgm:chPref val="0"/>
        </dgm:presLayoutVars>
      </dgm:prSet>
      <dgm:spPr/>
    </dgm:pt>
    <dgm:pt modelId="{FFFEDFBB-0F63-47AE-842F-A0C416D17CDC}" type="pres">
      <dgm:prSet presAssocID="{572CD0D0-A628-4991-8209-C2C464A5FF1C}" presName="txSpace" presStyleCnt="0"/>
      <dgm:spPr/>
    </dgm:pt>
    <dgm:pt modelId="{55126E83-EA3F-4F1B-AFA3-311C184B8DD8}" type="pres">
      <dgm:prSet presAssocID="{572CD0D0-A628-4991-8209-C2C464A5FF1C}" presName="desTx" presStyleLbl="revTx" presStyleIdx="11" presStyleCnt="12">
        <dgm:presLayoutVars/>
      </dgm:prSet>
      <dgm:spPr/>
    </dgm:pt>
  </dgm:ptLst>
  <dgm:cxnLst>
    <dgm:cxn modelId="{4BB47828-29DC-4D54-8F8D-5A3ADD4FCD06}" srcId="{7E542EFC-31DD-42BD-A9EF-88B3BC788AA0}" destId="{C1486DEB-5B33-49F7-BCA9-3105D32A2759}" srcOrd="4" destOrd="0" parTransId="{DE7F973A-12AE-457B-9966-A732FB466648}" sibTransId="{CB123177-CDB8-4058-9107-4F09A7749C08}"/>
    <dgm:cxn modelId="{349DCF67-CFA6-40EB-903F-FF189D4785C3}" type="presOf" srcId="{D1169E01-0803-4E5D-A82B-46FBC7F5D379}" destId="{9BB5FA5C-7941-45B3-93A7-9B7DA096267E}" srcOrd="0" destOrd="0" presId="urn:microsoft.com/office/officeart/2018/2/layout/IconLabelDescriptionList"/>
    <dgm:cxn modelId="{86630349-0613-436A-B8A6-B88041297080}" srcId="{7E542EFC-31DD-42BD-A9EF-88B3BC788AA0}" destId="{1C766211-F662-402C-9164-22E678EEEAE7}" srcOrd="3" destOrd="0" parTransId="{AC8A7785-1DC0-409F-ACEA-10B4D33135DB}" sibTransId="{3B832ABE-E65F-45A3-81E0-385FC3C19570}"/>
    <dgm:cxn modelId="{8751954B-866E-4919-90CC-59678BB1B188}" type="presOf" srcId="{C1486DEB-5B33-49F7-BCA9-3105D32A2759}" destId="{F5E5BAAA-C995-4E72-9004-CF13EA4296A1}" srcOrd="0" destOrd="0" presId="urn:microsoft.com/office/officeart/2018/2/layout/IconLabelDescriptionList"/>
    <dgm:cxn modelId="{7FC04D6F-2C0F-404C-8636-159E2650BE9B}" type="presOf" srcId="{572CD0D0-A628-4991-8209-C2C464A5FF1C}" destId="{B3400FFA-FFB3-4649-950B-BCE339B25B97}" srcOrd="0" destOrd="0" presId="urn:microsoft.com/office/officeart/2018/2/layout/IconLabelDescriptionList"/>
    <dgm:cxn modelId="{E805817F-D27E-49E5-B8D8-2AA0BCA248A9}" type="presOf" srcId="{1C766211-F662-402C-9164-22E678EEEAE7}" destId="{F07FC986-BD62-4020-8840-E87C096497C3}" srcOrd="0" destOrd="0" presId="urn:microsoft.com/office/officeart/2018/2/layout/IconLabelDescriptionList"/>
    <dgm:cxn modelId="{A1F7E1A4-3061-403B-AE51-B71ED7D923DB}" type="presOf" srcId="{7E542EFC-31DD-42BD-A9EF-88B3BC788AA0}" destId="{6FEBC4DF-C309-4E35-9A0D-909DBC5D26FD}" srcOrd="0" destOrd="0" presId="urn:microsoft.com/office/officeart/2018/2/layout/IconLabelDescriptionList"/>
    <dgm:cxn modelId="{25BE04C8-339B-4F4B-B409-3C6D48D54CE1}" srcId="{7E542EFC-31DD-42BD-A9EF-88B3BC788AA0}" destId="{572CD0D0-A628-4991-8209-C2C464A5FF1C}" srcOrd="5" destOrd="0" parTransId="{B0A4792F-2637-4AB6-82CE-3138BAB74C14}" sibTransId="{BECA21CB-6ABA-44DE-B52A-D4E92B4D2188}"/>
    <dgm:cxn modelId="{4F8B85C9-D1FF-498E-8760-2803FCCDC3D6}" type="presOf" srcId="{EDEF4376-A63B-4662-8CCC-62E65F141756}" destId="{F27FD0E4-8407-402C-BC4D-771F4736F0D4}" srcOrd="0" destOrd="0" presId="urn:microsoft.com/office/officeart/2018/2/layout/IconLabelDescriptionList"/>
    <dgm:cxn modelId="{3501BBE0-E655-4DE1-9D63-8A57246327F7}" srcId="{7E542EFC-31DD-42BD-A9EF-88B3BC788AA0}" destId="{D1169E01-0803-4E5D-A82B-46FBC7F5D379}" srcOrd="1" destOrd="0" parTransId="{1223221B-758A-4769-9D71-D911F413DA3D}" sibTransId="{615EEEAC-FB60-4B34-A5E9-0F99F497F482}"/>
    <dgm:cxn modelId="{AD6251E8-C0F6-4818-8AA9-D90B52D3050B}" type="presOf" srcId="{468C8C85-0609-4019-9FE4-D7ECAEBB4F85}" destId="{EE2E3C26-16F1-4EB3-BD56-4EA213596A98}" srcOrd="0" destOrd="0" presId="urn:microsoft.com/office/officeart/2018/2/layout/IconLabelDescriptionList"/>
    <dgm:cxn modelId="{443690EF-5F2A-4172-B06D-AE1C8576D2C7}" srcId="{7E542EFC-31DD-42BD-A9EF-88B3BC788AA0}" destId="{468C8C85-0609-4019-9FE4-D7ECAEBB4F85}" srcOrd="2" destOrd="0" parTransId="{F35F4AD5-C1CC-478F-8B34-C8528AD0B484}" sibTransId="{FD025507-CD8D-4FB7-BE81-6914850791A8}"/>
    <dgm:cxn modelId="{3F2E87FC-531B-42CC-A854-CD94CF1F8F0F}" srcId="{7E542EFC-31DD-42BD-A9EF-88B3BC788AA0}" destId="{EDEF4376-A63B-4662-8CCC-62E65F141756}" srcOrd="0" destOrd="0" parTransId="{CC525D1C-2C2D-436C-AF8B-A0D5B7A7D858}" sibTransId="{30457472-8266-4554-BD22-97FD1FC9336A}"/>
    <dgm:cxn modelId="{92BF6910-B3D4-468D-B3DD-0C5FF4327F04}" type="presParOf" srcId="{6FEBC4DF-C309-4E35-9A0D-909DBC5D26FD}" destId="{9A3D6DB8-3840-4606-86C6-467A4440CA20}" srcOrd="0" destOrd="0" presId="urn:microsoft.com/office/officeart/2018/2/layout/IconLabelDescriptionList"/>
    <dgm:cxn modelId="{24A5D000-6B25-41CB-8EE6-20E9C7E123CB}" type="presParOf" srcId="{9A3D6DB8-3840-4606-86C6-467A4440CA20}" destId="{0C687439-E16E-4513-92A7-F893B5134162}" srcOrd="0" destOrd="0" presId="urn:microsoft.com/office/officeart/2018/2/layout/IconLabelDescriptionList"/>
    <dgm:cxn modelId="{237F98B2-A6FE-434B-B5AB-A0A7ADEE2124}" type="presParOf" srcId="{9A3D6DB8-3840-4606-86C6-467A4440CA20}" destId="{9DCF1A9B-4516-4D7E-A9CB-06797321C019}" srcOrd="1" destOrd="0" presId="urn:microsoft.com/office/officeart/2018/2/layout/IconLabelDescriptionList"/>
    <dgm:cxn modelId="{1CDC7CB4-65C6-458F-8AB6-8090A47EE977}" type="presParOf" srcId="{9A3D6DB8-3840-4606-86C6-467A4440CA20}" destId="{F27FD0E4-8407-402C-BC4D-771F4736F0D4}" srcOrd="2" destOrd="0" presId="urn:microsoft.com/office/officeart/2018/2/layout/IconLabelDescriptionList"/>
    <dgm:cxn modelId="{1A25935E-A614-4805-84E6-3C465533414B}" type="presParOf" srcId="{9A3D6DB8-3840-4606-86C6-467A4440CA20}" destId="{96C512FD-88E4-4DB3-B4FC-7AC4A05CD501}" srcOrd="3" destOrd="0" presId="urn:microsoft.com/office/officeart/2018/2/layout/IconLabelDescriptionList"/>
    <dgm:cxn modelId="{35372965-40B7-42FD-A966-B4CB97482EFC}" type="presParOf" srcId="{9A3D6DB8-3840-4606-86C6-467A4440CA20}" destId="{ECD013B9-EABE-4E4E-BC24-89FFD259391D}" srcOrd="4" destOrd="0" presId="urn:microsoft.com/office/officeart/2018/2/layout/IconLabelDescriptionList"/>
    <dgm:cxn modelId="{AD8A8BA0-1137-4DBD-A8BA-741ED3007322}" type="presParOf" srcId="{6FEBC4DF-C309-4E35-9A0D-909DBC5D26FD}" destId="{20E76B3C-63F5-4919-8A02-863C9190A174}" srcOrd="1" destOrd="0" presId="urn:microsoft.com/office/officeart/2018/2/layout/IconLabelDescriptionList"/>
    <dgm:cxn modelId="{B4C2F3A6-AD5B-438A-8494-D1A3D7BDF9A1}" type="presParOf" srcId="{6FEBC4DF-C309-4E35-9A0D-909DBC5D26FD}" destId="{29E9F993-3C51-47D9-A8A7-A2F89FB2F2F3}" srcOrd="2" destOrd="0" presId="urn:microsoft.com/office/officeart/2018/2/layout/IconLabelDescriptionList"/>
    <dgm:cxn modelId="{0E60DE19-4937-4973-A914-A053191B8C80}" type="presParOf" srcId="{29E9F993-3C51-47D9-A8A7-A2F89FB2F2F3}" destId="{FD0DD8B4-C1A3-42CF-91AE-CC52376BB985}" srcOrd="0" destOrd="0" presId="urn:microsoft.com/office/officeart/2018/2/layout/IconLabelDescriptionList"/>
    <dgm:cxn modelId="{B2BA6F7F-B9B5-403B-AA4F-CF029724F3B9}" type="presParOf" srcId="{29E9F993-3C51-47D9-A8A7-A2F89FB2F2F3}" destId="{4EFB38F7-79FC-4ADD-AED0-C60EF705C0B3}" srcOrd="1" destOrd="0" presId="urn:microsoft.com/office/officeart/2018/2/layout/IconLabelDescriptionList"/>
    <dgm:cxn modelId="{DE1B4DA0-8BBB-4D87-8FE0-A2D7EDE37522}" type="presParOf" srcId="{29E9F993-3C51-47D9-A8A7-A2F89FB2F2F3}" destId="{9BB5FA5C-7941-45B3-93A7-9B7DA096267E}" srcOrd="2" destOrd="0" presId="urn:microsoft.com/office/officeart/2018/2/layout/IconLabelDescriptionList"/>
    <dgm:cxn modelId="{D5EA78AF-4843-4D1F-BFCD-C0A5C325A416}" type="presParOf" srcId="{29E9F993-3C51-47D9-A8A7-A2F89FB2F2F3}" destId="{B164B41F-6D5B-4318-BF35-DEBE61A53D6A}" srcOrd="3" destOrd="0" presId="urn:microsoft.com/office/officeart/2018/2/layout/IconLabelDescriptionList"/>
    <dgm:cxn modelId="{95EE9642-35EF-4AFE-98C3-9495DEDB6C47}" type="presParOf" srcId="{29E9F993-3C51-47D9-A8A7-A2F89FB2F2F3}" destId="{A0B88DF3-C0A3-4DA6-9DF3-430CAC70D6D1}" srcOrd="4" destOrd="0" presId="urn:microsoft.com/office/officeart/2018/2/layout/IconLabelDescriptionList"/>
    <dgm:cxn modelId="{351EB5D0-30E4-41FE-879C-373624313959}" type="presParOf" srcId="{6FEBC4DF-C309-4E35-9A0D-909DBC5D26FD}" destId="{EC6CC15C-86C0-4FA7-8E35-4B2324626FF6}" srcOrd="3" destOrd="0" presId="urn:microsoft.com/office/officeart/2018/2/layout/IconLabelDescriptionList"/>
    <dgm:cxn modelId="{3687E960-3853-4E72-925D-82E0C6831CBC}" type="presParOf" srcId="{6FEBC4DF-C309-4E35-9A0D-909DBC5D26FD}" destId="{F2DBC250-B063-4627-A880-9DC44E9E6FEF}" srcOrd="4" destOrd="0" presId="urn:microsoft.com/office/officeart/2018/2/layout/IconLabelDescriptionList"/>
    <dgm:cxn modelId="{592084E5-5D4F-4D5A-B9BE-148511BC00BA}" type="presParOf" srcId="{F2DBC250-B063-4627-A880-9DC44E9E6FEF}" destId="{872E7593-2F3E-4B6A-8A95-88FF62EBCC20}" srcOrd="0" destOrd="0" presId="urn:microsoft.com/office/officeart/2018/2/layout/IconLabelDescriptionList"/>
    <dgm:cxn modelId="{2E573FF8-C1F8-47E4-85B5-9644555A021F}" type="presParOf" srcId="{F2DBC250-B063-4627-A880-9DC44E9E6FEF}" destId="{2A106CAA-0A4E-4532-A9EB-7D901D589DC5}" srcOrd="1" destOrd="0" presId="urn:microsoft.com/office/officeart/2018/2/layout/IconLabelDescriptionList"/>
    <dgm:cxn modelId="{9B9496D5-1553-40FC-ABA3-18E0F256E633}" type="presParOf" srcId="{F2DBC250-B063-4627-A880-9DC44E9E6FEF}" destId="{EE2E3C26-16F1-4EB3-BD56-4EA213596A98}" srcOrd="2" destOrd="0" presId="urn:microsoft.com/office/officeart/2018/2/layout/IconLabelDescriptionList"/>
    <dgm:cxn modelId="{8E7997D4-6B79-4E53-AD9A-8C565F60876D}" type="presParOf" srcId="{F2DBC250-B063-4627-A880-9DC44E9E6FEF}" destId="{AEAEAC9B-0C91-4289-AA1D-F313DEAB0DB8}" srcOrd="3" destOrd="0" presId="urn:microsoft.com/office/officeart/2018/2/layout/IconLabelDescriptionList"/>
    <dgm:cxn modelId="{AA90EB98-7C6A-44DB-A2EA-9AA16267CCF6}" type="presParOf" srcId="{F2DBC250-B063-4627-A880-9DC44E9E6FEF}" destId="{97A1F5DD-32B6-4044-A538-3F5C549FA586}" srcOrd="4" destOrd="0" presId="urn:microsoft.com/office/officeart/2018/2/layout/IconLabelDescriptionList"/>
    <dgm:cxn modelId="{13373F20-6B3B-4903-AAC8-BDC89D133F85}" type="presParOf" srcId="{6FEBC4DF-C309-4E35-9A0D-909DBC5D26FD}" destId="{7DBC73AE-80AA-4E84-B384-AF68B0902099}" srcOrd="5" destOrd="0" presId="urn:microsoft.com/office/officeart/2018/2/layout/IconLabelDescriptionList"/>
    <dgm:cxn modelId="{2755AA93-14E4-4C0A-BF8F-5131A5C76C27}" type="presParOf" srcId="{6FEBC4DF-C309-4E35-9A0D-909DBC5D26FD}" destId="{F4E82116-1950-4704-BE8F-2969386DE4D1}" srcOrd="6" destOrd="0" presId="urn:microsoft.com/office/officeart/2018/2/layout/IconLabelDescriptionList"/>
    <dgm:cxn modelId="{3EB6279F-8DEF-4494-BC8A-556B02B03B77}" type="presParOf" srcId="{F4E82116-1950-4704-BE8F-2969386DE4D1}" destId="{D769710A-10C8-4C76-B8C5-2B073ED1C440}" srcOrd="0" destOrd="0" presId="urn:microsoft.com/office/officeart/2018/2/layout/IconLabelDescriptionList"/>
    <dgm:cxn modelId="{F1A1672B-00B2-46CF-866A-D1FF0BB27E5A}" type="presParOf" srcId="{F4E82116-1950-4704-BE8F-2969386DE4D1}" destId="{C12A07BD-79BB-40AB-9F43-FDBB602A53EE}" srcOrd="1" destOrd="0" presId="urn:microsoft.com/office/officeart/2018/2/layout/IconLabelDescriptionList"/>
    <dgm:cxn modelId="{51C5A2AC-385B-4C91-A548-3A629A86CFB9}" type="presParOf" srcId="{F4E82116-1950-4704-BE8F-2969386DE4D1}" destId="{F07FC986-BD62-4020-8840-E87C096497C3}" srcOrd="2" destOrd="0" presId="urn:microsoft.com/office/officeart/2018/2/layout/IconLabelDescriptionList"/>
    <dgm:cxn modelId="{AD1FF56A-7291-4AAC-9D7F-B044ED872CCB}" type="presParOf" srcId="{F4E82116-1950-4704-BE8F-2969386DE4D1}" destId="{AD29CC53-0FB2-46DD-AF0C-F170F9F546E7}" srcOrd="3" destOrd="0" presId="urn:microsoft.com/office/officeart/2018/2/layout/IconLabelDescriptionList"/>
    <dgm:cxn modelId="{5A58939D-400E-430F-A4B2-9A2C0407652A}" type="presParOf" srcId="{F4E82116-1950-4704-BE8F-2969386DE4D1}" destId="{49FDF535-E9E6-4A90-B668-071E52A1B56A}" srcOrd="4" destOrd="0" presId="urn:microsoft.com/office/officeart/2018/2/layout/IconLabelDescriptionList"/>
    <dgm:cxn modelId="{43E6A24B-284A-46A0-8AD9-B2262FB8EF29}" type="presParOf" srcId="{6FEBC4DF-C309-4E35-9A0D-909DBC5D26FD}" destId="{7FFF9483-A360-4096-BC90-3A7169649624}" srcOrd="7" destOrd="0" presId="urn:microsoft.com/office/officeart/2018/2/layout/IconLabelDescriptionList"/>
    <dgm:cxn modelId="{23E2B185-E425-43E3-BCBD-3DC30578EA3F}" type="presParOf" srcId="{6FEBC4DF-C309-4E35-9A0D-909DBC5D26FD}" destId="{3685FD2E-151E-472E-B186-68045542B6F0}" srcOrd="8" destOrd="0" presId="urn:microsoft.com/office/officeart/2018/2/layout/IconLabelDescriptionList"/>
    <dgm:cxn modelId="{CE798A8F-FBC5-4BF0-AA2A-9044497FC0EF}" type="presParOf" srcId="{3685FD2E-151E-472E-B186-68045542B6F0}" destId="{CC319699-0BDF-457C-8972-0ECF70D07A9C}" srcOrd="0" destOrd="0" presId="urn:microsoft.com/office/officeart/2018/2/layout/IconLabelDescriptionList"/>
    <dgm:cxn modelId="{BBB3007C-CB06-4D3D-977E-A499168784C6}" type="presParOf" srcId="{3685FD2E-151E-472E-B186-68045542B6F0}" destId="{5D29FEB2-BE22-4C11-84CE-5BC50CBD031A}" srcOrd="1" destOrd="0" presId="urn:microsoft.com/office/officeart/2018/2/layout/IconLabelDescriptionList"/>
    <dgm:cxn modelId="{227AA979-2F11-4FDD-B7D4-95E349ABB069}" type="presParOf" srcId="{3685FD2E-151E-472E-B186-68045542B6F0}" destId="{F5E5BAAA-C995-4E72-9004-CF13EA4296A1}" srcOrd="2" destOrd="0" presId="urn:microsoft.com/office/officeart/2018/2/layout/IconLabelDescriptionList"/>
    <dgm:cxn modelId="{33E20E32-FD8D-4EF4-8865-C8CD5D022743}" type="presParOf" srcId="{3685FD2E-151E-472E-B186-68045542B6F0}" destId="{66980EFC-C2D8-49EA-A0D7-4E711F6332A3}" srcOrd="3" destOrd="0" presId="urn:microsoft.com/office/officeart/2018/2/layout/IconLabelDescriptionList"/>
    <dgm:cxn modelId="{26C2F354-B0A2-4054-94CD-E5054F24A165}" type="presParOf" srcId="{3685FD2E-151E-472E-B186-68045542B6F0}" destId="{89A76165-60BA-47C9-A9BC-517DA1EA13CC}" srcOrd="4" destOrd="0" presId="urn:microsoft.com/office/officeart/2018/2/layout/IconLabelDescriptionList"/>
    <dgm:cxn modelId="{FB611A3C-DD3D-4713-A9C7-8AFB98767465}" type="presParOf" srcId="{6FEBC4DF-C309-4E35-9A0D-909DBC5D26FD}" destId="{29491471-CD51-47AA-B4E7-1C1BAD9A4F99}" srcOrd="9" destOrd="0" presId="urn:microsoft.com/office/officeart/2018/2/layout/IconLabelDescriptionList"/>
    <dgm:cxn modelId="{8B7DF05A-0D74-4383-A21A-285E8131F782}" type="presParOf" srcId="{6FEBC4DF-C309-4E35-9A0D-909DBC5D26FD}" destId="{7675C9B2-62D2-4DD0-8F41-9309DADDC94D}" srcOrd="10" destOrd="0" presId="urn:microsoft.com/office/officeart/2018/2/layout/IconLabelDescriptionList"/>
    <dgm:cxn modelId="{B60730C4-DDE7-4991-BFCF-28F7757D7CAE}" type="presParOf" srcId="{7675C9B2-62D2-4DD0-8F41-9309DADDC94D}" destId="{76996606-1467-4429-9256-1614CB5C8F03}" srcOrd="0" destOrd="0" presId="urn:microsoft.com/office/officeart/2018/2/layout/IconLabelDescriptionList"/>
    <dgm:cxn modelId="{200FE227-440E-4682-B0EB-83CC2D5628E2}" type="presParOf" srcId="{7675C9B2-62D2-4DD0-8F41-9309DADDC94D}" destId="{D19BB95F-756A-47B0-9C27-E129CC8C794B}" srcOrd="1" destOrd="0" presId="urn:microsoft.com/office/officeart/2018/2/layout/IconLabelDescriptionList"/>
    <dgm:cxn modelId="{E2584168-E7BA-4984-A4D9-5C9A1146CA40}" type="presParOf" srcId="{7675C9B2-62D2-4DD0-8F41-9309DADDC94D}" destId="{B3400FFA-FFB3-4649-950B-BCE339B25B97}" srcOrd="2" destOrd="0" presId="urn:microsoft.com/office/officeart/2018/2/layout/IconLabelDescriptionList"/>
    <dgm:cxn modelId="{3F238A0B-404C-497A-BC81-CD0B7B8AEB3E}" type="presParOf" srcId="{7675C9B2-62D2-4DD0-8F41-9309DADDC94D}" destId="{FFFEDFBB-0F63-47AE-842F-A0C416D17CDC}" srcOrd="3" destOrd="0" presId="urn:microsoft.com/office/officeart/2018/2/layout/IconLabelDescriptionList"/>
    <dgm:cxn modelId="{77B4AC5A-E93C-4CCB-AD67-22C3F9EFA9BA}" type="presParOf" srcId="{7675C9B2-62D2-4DD0-8F41-9309DADDC94D}" destId="{55126E83-EA3F-4F1B-AFA3-311C184B8DD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87439-E16E-4513-92A7-F893B5134162}">
      <dsp:nvSpPr>
        <dsp:cNvPr id="0" name=""/>
        <dsp:cNvSpPr/>
      </dsp:nvSpPr>
      <dsp:spPr>
        <a:xfrm>
          <a:off x="313744" y="952935"/>
          <a:ext cx="557402" cy="557402"/>
        </a:xfrm>
        <a:prstGeom prst="rect">
          <a:avLst/>
        </a:prstGeom>
        <a:blipFill>
          <a:blip xmlns:r="http://schemas.openxmlformats.org/officeDocument/2006/relationships" r:embed="rId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FD0E4-8407-402C-BC4D-771F4736F0D4}">
      <dsp:nvSpPr>
        <dsp:cNvPr id="0" name=""/>
        <dsp:cNvSpPr/>
      </dsp:nvSpPr>
      <dsp:spPr>
        <a:xfrm>
          <a:off x="6582" y="1597394"/>
          <a:ext cx="1592578" cy="44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Concern Reported</a:t>
          </a:r>
        </a:p>
      </dsp:txBody>
      <dsp:txXfrm>
        <a:off x="6582" y="1597394"/>
        <a:ext cx="1592578" cy="440447"/>
      </dsp:txXfrm>
    </dsp:sp>
    <dsp:sp modelId="{ECD013B9-EABE-4E4E-BC24-89FFD259391D}">
      <dsp:nvSpPr>
        <dsp:cNvPr id="0" name=""/>
        <dsp:cNvSpPr/>
      </dsp:nvSpPr>
      <dsp:spPr>
        <a:xfrm>
          <a:off x="6582" y="2069640"/>
          <a:ext cx="1592578" cy="491916"/>
        </a:xfrm>
        <a:prstGeom prst="rect">
          <a:avLst/>
        </a:prstGeom>
        <a:noFill/>
        <a:ln>
          <a:noFill/>
        </a:ln>
        <a:effectLst/>
      </dsp:spPr>
      <dsp:style>
        <a:lnRef idx="0">
          <a:scrgbClr r="0" g="0" b="0"/>
        </a:lnRef>
        <a:fillRef idx="0">
          <a:scrgbClr r="0" g="0" b="0"/>
        </a:fillRef>
        <a:effectRef idx="0">
          <a:scrgbClr r="0" g="0" b="0"/>
        </a:effectRef>
        <a:fontRef idx="minor"/>
      </dsp:style>
    </dsp:sp>
    <dsp:sp modelId="{FD0DD8B4-C1A3-42CF-91AE-CC52376BB985}">
      <dsp:nvSpPr>
        <dsp:cNvPr id="0" name=""/>
        <dsp:cNvSpPr/>
      </dsp:nvSpPr>
      <dsp:spPr>
        <a:xfrm>
          <a:off x="2308327" y="941491"/>
          <a:ext cx="557402" cy="557402"/>
        </a:xfrm>
        <a:prstGeom prst="rect">
          <a:avLst/>
        </a:prstGeom>
        <a:blipFill>
          <a:blip xmlns:r="http://schemas.openxmlformats.org/officeDocument/2006/relationships" r:embed="rId3">
            <a:duotone>
              <a:prstClr val="black"/>
              <a:schemeClr val="accent3">
                <a:tint val="45000"/>
                <a:satMod val="400000"/>
              </a:schemeClr>
            </a:duotone>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5FA5C-7941-45B3-93A7-9B7DA096267E}">
      <dsp:nvSpPr>
        <dsp:cNvPr id="0" name=""/>
        <dsp:cNvSpPr/>
      </dsp:nvSpPr>
      <dsp:spPr>
        <a:xfrm>
          <a:off x="1728621" y="1577006"/>
          <a:ext cx="1592578" cy="44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Referral &amp; Charge Decision</a:t>
          </a:r>
        </a:p>
      </dsp:txBody>
      <dsp:txXfrm>
        <a:off x="1728621" y="1577006"/>
        <a:ext cx="1592578" cy="440447"/>
      </dsp:txXfrm>
    </dsp:sp>
    <dsp:sp modelId="{A0B88DF3-C0A3-4DA6-9DF3-430CAC70D6D1}">
      <dsp:nvSpPr>
        <dsp:cNvPr id="0" name=""/>
        <dsp:cNvSpPr/>
      </dsp:nvSpPr>
      <dsp:spPr>
        <a:xfrm>
          <a:off x="1877861" y="2069640"/>
          <a:ext cx="1592578" cy="491916"/>
        </a:xfrm>
        <a:prstGeom prst="rect">
          <a:avLst/>
        </a:prstGeom>
        <a:noFill/>
        <a:ln>
          <a:noFill/>
        </a:ln>
        <a:effectLst/>
      </dsp:spPr>
      <dsp:style>
        <a:lnRef idx="0">
          <a:scrgbClr r="0" g="0" b="0"/>
        </a:lnRef>
        <a:fillRef idx="0">
          <a:scrgbClr r="0" g="0" b="0"/>
        </a:fillRef>
        <a:effectRef idx="0">
          <a:scrgbClr r="0" g="0" b="0"/>
        </a:effectRef>
        <a:fontRef idx="minor"/>
      </dsp:style>
    </dsp:sp>
    <dsp:sp modelId="{872E7593-2F3E-4B6A-8A95-88FF62EBCC20}">
      <dsp:nvSpPr>
        <dsp:cNvPr id="0" name=""/>
        <dsp:cNvSpPr/>
      </dsp:nvSpPr>
      <dsp:spPr>
        <a:xfrm>
          <a:off x="4128018" y="971625"/>
          <a:ext cx="557402" cy="557402"/>
        </a:xfrm>
        <a:prstGeom prst="rect">
          <a:avLst/>
        </a:prstGeom>
        <a:blipFill>
          <a:blip xmlns:r="http://schemas.openxmlformats.org/officeDocument/2006/relationships"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2E3C26-16F1-4EB3-BD56-4EA213596A98}">
      <dsp:nvSpPr>
        <dsp:cNvPr id="0" name=""/>
        <dsp:cNvSpPr/>
      </dsp:nvSpPr>
      <dsp:spPr>
        <a:xfrm>
          <a:off x="3749141" y="1597394"/>
          <a:ext cx="1592578" cy="44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Hearing Preparation</a:t>
          </a:r>
        </a:p>
      </dsp:txBody>
      <dsp:txXfrm>
        <a:off x="3749141" y="1597394"/>
        <a:ext cx="1592578" cy="440447"/>
      </dsp:txXfrm>
    </dsp:sp>
    <dsp:sp modelId="{97A1F5DD-32B6-4044-A538-3F5C549FA586}">
      <dsp:nvSpPr>
        <dsp:cNvPr id="0" name=""/>
        <dsp:cNvSpPr/>
      </dsp:nvSpPr>
      <dsp:spPr>
        <a:xfrm>
          <a:off x="3749141" y="2069640"/>
          <a:ext cx="1592578" cy="491916"/>
        </a:xfrm>
        <a:prstGeom prst="rect">
          <a:avLst/>
        </a:prstGeom>
        <a:noFill/>
        <a:ln>
          <a:noFill/>
        </a:ln>
        <a:effectLst/>
      </dsp:spPr>
      <dsp:style>
        <a:lnRef idx="0">
          <a:scrgbClr r="0" g="0" b="0"/>
        </a:lnRef>
        <a:fillRef idx="0">
          <a:scrgbClr r="0" g="0" b="0"/>
        </a:fillRef>
        <a:effectRef idx="0">
          <a:scrgbClr r="0" g="0" b="0"/>
        </a:effectRef>
        <a:fontRef idx="minor"/>
      </dsp:style>
    </dsp:sp>
    <dsp:sp modelId="{D769710A-10C8-4C76-B8C5-2B073ED1C440}">
      <dsp:nvSpPr>
        <dsp:cNvPr id="0" name=""/>
        <dsp:cNvSpPr/>
      </dsp:nvSpPr>
      <dsp:spPr>
        <a:xfrm>
          <a:off x="6022279" y="971625"/>
          <a:ext cx="557402" cy="557402"/>
        </a:xfrm>
        <a:prstGeom prst="rect">
          <a:avLst/>
        </a:prstGeom>
        <a:blipFill>
          <a:blip xmlns:r="http://schemas.openxmlformats.org/officeDocument/2006/relationships"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7FC986-BD62-4020-8840-E87C096497C3}">
      <dsp:nvSpPr>
        <dsp:cNvPr id="0" name=""/>
        <dsp:cNvSpPr/>
      </dsp:nvSpPr>
      <dsp:spPr>
        <a:xfrm>
          <a:off x="6022275" y="1597394"/>
          <a:ext cx="1592578" cy="44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Hearing</a:t>
          </a:r>
        </a:p>
      </dsp:txBody>
      <dsp:txXfrm>
        <a:off x="6022275" y="1597394"/>
        <a:ext cx="1592578" cy="440447"/>
      </dsp:txXfrm>
    </dsp:sp>
    <dsp:sp modelId="{49FDF535-E9E6-4A90-B668-071E52A1B56A}">
      <dsp:nvSpPr>
        <dsp:cNvPr id="0" name=""/>
        <dsp:cNvSpPr/>
      </dsp:nvSpPr>
      <dsp:spPr>
        <a:xfrm>
          <a:off x="5620420" y="2069640"/>
          <a:ext cx="1592578" cy="491916"/>
        </a:xfrm>
        <a:prstGeom prst="rect">
          <a:avLst/>
        </a:prstGeom>
        <a:noFill/>
        <a:ln>
          <a:noFill/>
        </a:ln>
        <a:effectLst/>
      </dsp:spPr>
      <dsp:style>
        <a:lnRef idx="0">
          <a:scrgbClr r="0" g="0" b="0"/>
        </a:lnRef>
        <a:fillRef idx="0">
          <a:scrgbClr r="0" g="0" b="0"/>
        </a:fillRef>
        <a:effectRef idx="0">
          <a:scrgbClr r="0" g="0" b="0"/>
        </a:effectRef>
        <a:fontRef idx="minor"/>
      </dsp:style>
    </dsp:sp>
    <dsp:sp modelId="{CC319699-0BDF-457C-8972-0ECF70D07A9C}">
      <dsp:nvSpPr>
        <dsp:cNvPr id="0" name=""/>
        <dsp:cNvSpPr/>
      </dsp:nvSpPr>
      <dsp:spPr>
        <a:xfrm>
          <a:off x="7702269" y="970253"/>
          <a:ext cx="557402" cy="557402"/>
        </a:xfrm>
        <a:prstGeom prst="rect">
          <a:avLst/>
        </a:prstGeom>
        <a:blipFill>
          <a:blip xmlns:r="http://schemas.openxmlformats.org/officeDocument/2006/relationships" r:embed="rId9">
            <a:duotone>
              <a:prstClr val="black"/>
              <a:schemeClr val="accent3">
                <a:tint val="45000"/>
                <a:satMod val="400000"/>
              </a:schemeClr>
            </a:duotone>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E5BAAA-C995-4E72-9004-CF13EA4296A1}">
      <dsp:nvSpPr>
        <dsp:cNvPr id="0" name=""/>
        <dsp:cNvSpPr/>
      </dsp:nvSpPr>
      <dsp:spPr>
        <a:xfrm>
          <a:off x="7184682" y="1586136"/>
          <a:ext cx="1592578" cy="44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Post Hearing Meeting</a:t>
          </a:r>
        </a:p>
      </dsp:txBody>
      <dsp:txXfrm>
        <a:off x="7184682" y="1586136"/>
        <a:ext cx="1592578" cy="440447"/>
      </dsp:txXfrm>
    </dsp:sp>
    <dsp:sp modelId="{89A76165-60BA-47C9-A9BC-517DA1EA13CC}">
      <dsp:nvSpPr>
        <dsp:cNvPr id="0" name=""/>
        <dsp:cNvSpPr/>
      </dsp:nvSpPr>
      <dsp:spPr>
        <a:xfrm>
          <a:off x="7491699" y="2069640"/>
          <a:ext cx="1592578" cy="491916"/>
        </a:xfrm>
        <a:prstGeom prst="rect">
          <a:avLst/>
        </a:prstGeom>
        <a:noFill/>
        <a:ln>
          <a:noFill/>
        </a:ln>
        <a:effectLst/>
      </dsp:spPr>
      <dsp:style>
        <a:lnRef idx="0">
          <a:scrgbClr r="0" g="0" b="0"/>
        </a:lnRef>
        <a:fillRef idx="0">
          <a:scrgbClr r="0" g="0" b="0"/>
        </a:fillRef>
        <a:effectRef idx="0">
          <a:scrgbClr r="0" g="0" b="0"/>
        </a:effectRef>
        <a:fontRef idx="minor"/>
      </dsp:style>
    </dsp:sp>
    <dsp:sp modelId="{76996606-1467-4429-9256-1614CB5C8F03}">
      <dsp:nvSpPr>
        <dsp:cNvPr id="0" name=""/>
        <dsp:cNvSpPr/>
      </dsp:nvSpPr>
      <dsp:spPr>
        <a:xfrm>
          <a:off x="9334913" y="941491"/>
          <a:ext cx="557402" cy="557402"/>
        </a:xfrm>
        <a:prstGeom prst="rect">
          <a:avLst/>
        </a:prstGeom>
        <a:blipFill>
          <a:blip xmlns:r="http://schemas.openxmlformats.org/officeDocument/2006/relationships" r:embed="rId1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400FFA-FFB3-4649-950B-BCE339B25B97}">
      <dsp:nvSpPr>
        <dsp:cNvPr id="0" name=""/>
        <dsp:cNvSpPr/>
      </dsp:nvSpPr>
      <dsp:spPr>
        <a:xfrm>
          <a:off x="9362979" y="1597394"/>
          <a:ext cx="1592578" cy="44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Appeals</a:t>
          </a:r>
        </a:p>
      </dsp:txBody>
      <dsp:txXfrm>
        <a:off x="9362979" y="1597394"/>
        <a:ext cx="1592578" cy="440447"/>
      </dsp:txXfrm>
    </dsp:sp>
    <dsp:sp modelId="{55126E83-EA3F-4F1B-AFA3-311C184B8DD8}">
      <dsp:nvSpPr>
        <dsp:cNvPr id="0" name=""/>
        <dsp:cNvSpPr/>
      </dsp:nvSpPr>
      <dsp:spPr>
        <a:xfrm>
          <a:off x="9362979" y="2069640"/>
          <a:ext cx="1592578" cy="49191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866A7-698B-6A44-88F1-0082A6B9A9EB}"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255FF-E733-7A46-8A77-BA6A8CE5004F}" type="slidenum">
              <a:rPr lang="en-US" smtClean="0"/>
              <a:t>‹#›</a:t>
            </a:fld>
            <a:endParaRPr lang="en-US"/>
          </a:p>
        </p:txBody>
      </p:sp>
    </p:spTree>
    <p:extLst>
      <p:ext uri="{BB962C8B-B14F-4D97-AF65-F5344CB8AC3E}">
        <p14:creationId xmlns:p14="http://schemas.microsoft.com/office/powerpoint/2010/main" val="1834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2</a:t>
            </a:fld>
            <a:endParaRPr lang="en-US"/>
          </a:p>
        </p:txBody>
      </p:sp>
    </p:spTree>
    <p:extLst>
      <p:ext uri="{BB962C8B-B14F-4D97-AF65-F5344CB8AC3E}">
        <p14:creationId xmlns:p14="http://schemas.microsoft.com/office/powerpoint/2010/main" val="422444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office is comprised of 4 full time staff members with a background in law, higher education, student development, and behavioral health. We advise the student lead Honor System that are responsible for upholding the Instrument often referred to as the Honor Code. Our centralized office was created to promote continuity and equity in academic integrity. Our policies are dense and legalese as they were written by lawyers. As Student Conduct practitioners’ it’s our responsibility to make these policies more consumable for our stakeholders. </a:t>
            </a:r>
          </a:p>
        </p:txBody>
      </p:sp>
      <p:sp>
        <p:nvSpPr>
          <p:cNvPr id="4" name="Slide Number Placeholder 3"/>
          <p:cNvSpPr>
            <a:spLocks noGrp="1"/>
          </p:cNvSpPr>
          <p:nvPr>
            <p:ph type="sldNum" sz="quarter" idx="5"/>
          </p:nvPr>
        </p:nvSpPr>
        <p:spPr/>
        <p:txBody>
          <a:bodyPr/>
          <a:lstStyle/>
          <a:p>
            <a:fld id="{18D255FF-E733-7A46-8A77-BA6A8CE5004F}" type="slidenum">
              <a:rPr lang="en-US" smtClean="0"/>
              <a:t>4</a:t>
            </a:fld>
            <a:endParaRPr lang="en-US"/>
          </a:p>
        </p:txBody>
      </p:sp>
    </p:spTree>
    <p:extLst>
      <p:ext uri="{BB962C8B-B14F-4D97-AF65-F5344CB8AC3E}">
        <p14:creationId xmlns:p14="http://schemas.microsoft.com/office/powerpoint/2010/main" val="354988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21</a:t>
            </a:fld>
            <a:endParaRPr lang="en-US"/>
          </a:p>
        </p:txBody>
      </p:sp>
    </p:spTree>
    <p:extLst>
      <p:ext uri="{BB962C8B-B14F-4D97-AF65-F5344CB8AC3E}">
        <p14:creationId xmlns:p14="http://schemas.microsoft.com/office/powerpoint/2010/main" val="186778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23</a:t>
            </a:fld>
            <a:endParaRPr lang="en-US"/>
          </a:p>
        </p:txBody>
      </p:sp>
    </p:spTree>
    <p:extLst>
      <p:ext uri="{BB962C8B-B14F-4D97-AF65-F5344CB8AC3E}">
        <p14:creationId xmlns:p14="http://schemas.microsoft.com/office/powerpoint/2010/main" val="4057550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A6C845-3693-AF4E-A166-7C477DAB37F8}"/>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p:cNvSpPr/>
          <p:nvPr userDrawn="1"/>
        </p:nvSpPr>
        <p:spPr>
          <a:xfrm>
            <a:off x="5410200" y="4532192"/>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864672" y="6174647"/>
            <a:ext cx="6462656" cy="276999"/>
          </a:xfrm>
          <a:prstGeom prst="rect">
            <a:avLst/>
          </a:prstGeom>
          <a:noFill/>
        </p:spPr>
        <p:txBody>
          <a:bodyPr wrap="square" rtlCol="0">
            <a:spAutoFit/>
          </a:bodyPr>
          <a:lstStyle/>
          <a:p>
            <a:pPr algn="ctr"/>
            <a:r>
              <a:rPr lang="en-US" sz="1200" b="0" spc="180" baseline="0">
                <a:solidFill>
                  <a:schemeClr val="tx1"/>
                </a:solidFill>
              </a:rPr>
              <a:t>THE UNIVERSITY OF NORTH CAROLINA AT CHAPEL HILL</a:t>
            </a:r>
          </a:p>
        </p:txBody>
      </p:sp>
      <p:sp>
        <p:nvSpPr>
          <p:cNvPr id="8" name="Title 1"/>
          <p:cNvSpPr>
            <a:spLocks noGrp="1"/>
          </p:cNvSpPr>
          <p:nvPr>
            <p:ph type="title"/>
          </p:nvPr>
        </p:nvSpPr>
        <p:spPr>
          <a:xfrm>
            <a:off x="809961" y="777399"/>
            <a:ext cx="10572078" cy="2086825"/>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809961" y="3065930"/>
            <a:ext cx="10572077" cy="726140"/>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45C7F7F7-1BA7-AB4E-AC11-EE5ED093BD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7230" y="4834387"/>
            <a:ext cx="617539" cy="767209"/>
          </a:xfrm>
          <a:prstGeom prst="rect">
            <a:avLst/>
          </a:prstGeom>
        </p:spPr>
      </p:pic>
    </p:spTree>
    <p:extLst>
      <p:ext uri="{BB962C8B-B14F-4D97-AF65-F5344CB8AC3E}">
        <p14:creationId xmlns:p14="http://schemas.microsoft.com/office/powerpoint/2010/main" val="79028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4365812" y="2095438"/>
            <a:ext cx="7318772" cy="3646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p:cNvSpPr>
            <a:spLocks noGrp="1"/>
          </p:cNvSpPr>
          <p:nvPr>
            <p:ph type="pic" sz="quarter" idx="12"/>
          </p:nvPr>
        </p:nvSpPr>
        <p:spPr>
          <a:xfrm>
            <a:off x="-1" y="1"/>
            <a:ext cx="3946977"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77" h="6858000">
                <a:moveTo>
                  <a:pt x="0" y="0"/>
                </a:moveTo>
                <a:lnTo>
                  <a:pt x="3946976" y="0"/>
                </a:lnTo>
                <a:lnTo>
                  <a:pt x="3775842" y="389286"/>
                </a:lnTo>
                <a:cubicBezTo>
                  <a:pt x="3431220" y="1256990"/>
                  <a:pt x="3229991" y="2303021"/>
                  <a:pt x="3229991" y="3428999"/>
                </a:cubicBezTo>
                <a:cubicBezTo>
                  <a:pt x="3229991" y="4554978"/>
                  <a:pt x="3431220" y="5601009"/>
                  <a:pt x="3775842" y="6468712"/>
                </a:cubicBezTo>
                <a:lnTo>
                  <a:pt x="3946977" y="6858000"/>
                </a:lnTo>
                <a:lnTo>
                  <a:pt x="0" y="6858000"/>
                </a:lnTo>
                <a:close/>
              </a:path>
            </a:pathLst>
          </a:custGeom>
        </p:spPr>
        <p:txBody>
          <a:bodyPr wrap="square">
            <a:noAutofit/>
          </a:bodyPr>
          <a:lstStyle/>
          <a:p>
            <a:r>
              <a:rPr lang="en-US"/>
              <a:t>Click icon to add picture</a:t>
            </a:r>
          </a:p>
        </p:txBody>
      </p:sp>
      <p:sp>
        <p:nvSpPr>
          <p:cNvPr id="17" name="Title 16"/>
          <p:cNvSpPr>
            <a:spLocks noGrp="1"/>
          </p:cNvSpPr>
          <p:nvPr>
            <p:ph type="title"/>
          </p:nvPr>
        </p:nvSpPr>
        <p:spPr>
          <a:xfrm>
            <a:off x="4365812" y="812047"/>
            <a:ext cx="7323268" cy="1043639"/>
          </a:xfrm>
        </p:spPr>
        <p:txBody>
          <a:bodyPr/>
          <a:lstStyle/>
          <a:p>
            <a:r>
              <a:rPr lang="en-US"/>
              <a:t>Click to edit Master title style</a:t>
            </a:r>
          </a:p>
        </p:txBody>
      </p:sp>
      <p:sp>
        <p:nvSpPr>
          <p:cNvPr id="8" name="Text Placeholder 5">
            <a:extLst>
              <a:ext uri="{FF2B5EF4-FFF2-40B4-BE49-F238E27FC236}">
                <a16:creationId xmlns:a16="http://schemas.microsoft.com/office/drawing/2014/main" id="{CAB9F63D-9A44-2344-900F-0B025DB4E83A}"/>
              </a:ext>
            </a:extLst>
          </p:cNvPr>
          <p:cNvSpPr>
            <a:spLocks noGrp="1"/>
          </p:cNvSpPr>
          <p:nvPr>
            <p:ph type="body" sz="quarter" idx="16" hasCustomPrompt="1"/>
          </p:nvPr>
        </p:nvSpPr>
        <p:spPr>
          <a:xfrm>
            <a:off x="4365493" y="503237"/>
            <a:ext cx="7323269"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39275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flipH="1">
            <a:off x="6093494" y="0"/>
            <a:ext cx="6098506"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p:spPr>
        <p:txBody>
          <a:bodyPr wrap="square">
            <a:noAutofit/>
          </a:bodyPr>
          <a:lstStyle/>
          <a:p>
            <a:r>
              <a:rPr lang="en-US"/>
              <a:t>Click icon to add picture</a:t>
            </a:r>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4"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6"/>
          <p:cNvSpPr>
            <a:spLocks noGrp="1"/>
          </p:cNvSpPr>
          <p:nvPr>
            <p:ph type="title"/>
          </p:nvPr>
        </p:nvSpPr>
        <p:spPr>
          <a:xfrm>
            <a:off x="499176" y="812047"/>
            <a:ext cx="5091398" cy="1043639"/>
          </a:xfrm>
        </p:spPr>
        <p:txBody>
          <a:bodyPr/>
          <a:lstStyle/>
          <a:p>
            <a:r>
              <a:rPr lang="en-US"/>
              <a:t>Click to edit Master title style</a:t>
            </a:r>
          </a:p>
        </p:txBody>
      </p:sp>
      <p:sp>
        <p:nvSpPr>
          <p:cNvPr id="13" name="Text Placeholder 5">
            <a:extLst>
              <a:ext uri="{FF2B5EF4-FFF2-40B4-BE49-F238E27FC236}">
                <a16:creationId xmlns:a16="http://schemas.microsoft.com/office/drawing/2014/main" id="{D21D5696-E677-5241-91B2-F250E3C089E4}"/>
              </a:ext>
            </a:extLst>
          </p:cNvPr>
          <p:cNvSpPr>
            <a:spLocks noGrp="1"/>
          </p:cNvSpPr>
          <p:nvPr>
            <p:ph type="body" sz="quarter" idx="16" hasCustomPrompt="1"/>
          </p:nvPr>
        </p:nvSpPr>
        <p:spPr>
          <a:xfrm>
            <a:off x="498475" y="503237"/>
            <a:ext cx="5087654"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4" name="TextBox 13">
            <a:extLst>
              <a:ext uri="{FF2B5EF4-FFF2-40B4-BE49-F238E27FC236}">
                <a16:creationId xmlns:a16="http://schemas.microsoft.com/office/drawing/2014/main" id="{242C394C-07D7-C947-8794-749F31A412C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413921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4" name="Freeform 3"/>
          <p:cNvSpPr/>
          <p:nvPr userDrawn="1"/>
        </p:nvSpPr>
        <p:spPr>
          <a:xfrm flipH="1">
            <a:off x="6087962"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p:cNvSpPr>
            <a:spLocks noGrp="1"/>
          </p:cNvSpPr>
          <p:nvPr>
            <p:ph type="title"/>
          </p:nvPr>
        </p:nvSpPr>
        <p:spPr>
          <a:xfrm>
            <a:off x="499176" y="812047"/>
            <a:ext cx="5091398"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4A8CA252-30E5-A141-A8AC-F773E6645EC6}"/>
              </a:ext>
            </a:extLst>
          </p:cNvPr>
          <p:cNvSpPr>
            <a:spLocks noGrp="1"/>
          </p:cNvSpPr>
          <p:nvPr>
            <p:ph type="body" sz="quarter" idx="16" hasCustomPrompt="1"/>
          </p:nvPr>
        </p:nvSpPr>
        <p:spPr>
          <a:xfrm>
            <a:off x="498475" y="503237"/>
            <a:ext cx="5087654"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4108FA41-A633-4D45-B728-F320F291649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848802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G">
    <p:spTree>
      <p:nvGrpSpPr>
        <p:cNvPr id="1" name=""/>
        <p:cNvGrpSpPr/>
        <p:nvPr/>
      </p:nvGrpSpPr>
      <p:grpSpPr>
        <a:xfrm>
          <a:off x="0" y="0"/>
          <a:ext cx="0" cy="0"/>
          <a:chOff x="0" y="0"/>
          <a:chExt cx="0" cy="0"/>
        </a:xfrm>
      </p:grpSpPr>
      <p:sp>
        <p:nvSpPr>
          <p:cNvPr id="4" name="Freeform 3"/>
          <p:cNvSpPr/>
          <p:nvPr userDrawn="1"/>
        </p:nvSpPr>
        <p:spPr>
          <a:xfrm flipH="1">
            <a:off x="6087962"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p:cNvSpPr>
            <a:spLocks noGrp="1"/>
          </p:cNvSpPr>
          <p:nvPr>
            <p:ph type="title"/>
          </p:nvPr>
        </p:nvSpPr>
        <p:spPr>
          <a:xfrm>
            <a:off x="499176" y="812047"/>
            <a:ext cx="5091398"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488F9160-B1F4-1244-88D7-7D297EA97A4E}"/>
              </a:ext>
            </a:extLst>
          </p:cNvPr>
          <p:cNvSpPr>
            <a:spLocks noGrp="1"/>
          </p:cNvSpPr>
          <p:nvPr>
            <p:ph type="body" sz="quarter" idx="16" hasCustomPrompt="1"/>
          </p:nvPr>
        </p:nvSpPr>
        <p:spPr>
          <a:xfrm>
            <a:off x="498475" y="503237"/>
            <a:ext cx="5087654"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A30E03E8-9977-AA47-BC7F-535F6F6185C4}"/>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90880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H">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Picture Placeholder 3"/>
          <p:cNvSpPr>
            <a:spLocks noGrp="1"/>
          </p:cNvSpPr>
          <p:nvPr>
            <p:ph type="pic" sz="quarter" idx="12"/>
          </p:nvPr>
        </p:nvSpPr>
        <p:spPr>
          <a:xfrm>
            <a:off x="0" y="0"/>
            <a:ext cx="6098506"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p:spPr>
        <p:txBody>
          <a:bodyPr wrap="square">
            <a:noAutofit/>
          </a:bodyPr>
          <a:lstStyle/>
          <a:p>
            <a:r>
              <a:rPr lang="en-US"/>
              <a:t>Click icon to add picture</a:t>
            </a:r>
          </a:p>
        </p:txBody>
      </p:sp>
      <p:sp>
        <p:nvSpPr>
          <p:cNvPr id="8"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4A062382-2CC4-7A43-B13D-901BB35AB0E5}"/>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462314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Freeform 3"/>
          <p:cNvSpPr/>
          <p:nvPr userDrawn="1"/>
        </p:nvSpPr>
        <p:spPr>
          <a:xfrm>
            <a:off x="0"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EF09A800-7171-F346-B572-539668B63985}"/>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1" name="TextBox 10">
            <a:extLst>
              <a:ext uri="{FF2B5EF4-FFF2-40B4-BE49-F238E27FC236}">
                <a16:creationId xmlns:a16="http://schemas.microsoft.com/office/drawing/2014/main" id="{6355571C-727C-304A-AC33-93B5DF2E3E4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125708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J">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Freeform 3"/>
          <p:cNvSpPr/>
          <p:nvPr userDrawn="1"/>
        </p:nvSpPr>
        <p:spPr>
          <a:xfrm>
            <a:off x="0"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13848D26-E481-2A4A-9F35-449DE9CCCD71}"/>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1" name="TextBox 10">
            <a:extLst>
              <a:ext uri="{FF2B5EF4-FFF2-40B4-BE49-F238E27FC236}">
                <a16:creationId xmlns:a16="http://schemas.microsoft.com/office/drawing/2014/main" id="{1F328996-A1DD-3641-B3EF-04D1E96BA10D}"/>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2046609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8E7A259-4B5C-654C-8939-9FCEEE66F229}"/>
              </a:ext>
            </a:extLst>
          </p:cNvPr>
          <p:cNvSpPr>
            <a:spLocks noGrp="1"/>
          </p:cNvSpPr>
          <p:nvPr>
            <p:ph type="pic" sz="quarter" idx="13"/>
          </p:nvPr>
        </p:nvSpPr>
        <p:spPr>
          <a:xfrm>
            <a:off x="0" y="4522760"/>
            <a:ext cx="12192000" cy="2335240"/>
          </a:xfrm>
          <a:custGeom>
            <a:avLst/>
            <a:gdLst>
              <a:gd name="connsiteX0" fmla="*/ 0 w 12192000"/>
              <a:gd name="connsiteY0" fmla="*/ 0 h 2335240"/>
              <a:gd name="connsiteX1" fmla="*/ 714032 w 12192000"/>
              <a:gd name="connsiteY1" fmla="*/ 176566 h 2335240"/>
              <a:gd name="connsiteX2" fmla="*/ 6117966 w 12192000"/>
              <a:gd name="connsiteY2" fmla="*/ 722417 h 2335240"/>
              <a:gd name="connsiteX3" fmla="*/ 11521900 w 12192000"/>
              <a:gd name="connsiteY3" fmla="*/ 176566 h 2335240"/>
              <a:gd name="connsiteX4" fmla="*/ 12192000 w 12192000"/>
              <a:gd name="connsiteY4" fmla="*/ 10863 h 2335240"/>
              <a:gd name="connsiteX5" fmla="*/ 12192000 w 12192000"/>
              <a:gd name="connsiteY5" fmla="*/ 2335240 h 2335240"/>
              <a:gd name="connsiteX6" fmla="*/ 0 w 12192000"/>
              <a:gd name="connsiteY6" fmla="*/ 2335240 h 233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335240">
                <a:moveTo>
                  <a:pt x="0" y="0"/>
                </a:moveTo>
                <a:lnTo>
                  <a:pt x="714032" y="176566"/>
                </a:lnTo>
                <a:cubicBezTo>
                  <a:pt x="2256617" y="521188"/>
                  <a:pt x="4116228" y="722417"/>
                  <a:pt x="6117966" y="722417"/>
                </a:cubicBezTo>
                <a:cubicBezTo>
                  <a:pt x="8119707" y="722417"/>
                  <a:pt x="9979317" y="521188"/>
                  <a:pt x="11521900" y="176566"/>
                </a:cubicBezTo>
                <a:lnTo>
                  <a:pt x="12192000" y="10863"/>
                </a:lnTo>
                <a:lnTo>
                  <a:pt x="12192000" y="2335240"/>
                </a:lnTo>
                <a:lnTo>
                  <a:pt x="0" y="2335240"/>
                </a:lnTo>
                <a:close/>
              </a:path>
            </a:pathLst>
          </a:custGeom>
        </p:spPr>
        <p:txBody>
          <a:bodyPr wrap="square">
            <a:noAutofit/>
          </a:bodyPr>
          <a:lstStyle/>
          <a:p>
            <a:r>
              <a:rPr lang="en-US"/>
              <a:t>Click icon to add picture</a:t>
            </a:r>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20" name="TextBox 19"/>
          <p:cNvSpPr txBox="1"/>
          <p:nvPr userDrawn="1"/>
        </p:nvSpPr>
        <p:spPr>
          <a:xfrm>
            <a:off x="-2277979" y="-3256547"/>
            <a:ext cx="184731" cy="369332"/>
          </a:xfrm>
          <a:prstGeom prst="rect">
            <a:avLst/>
          </a:prstGeom>
          <a:noFill/>
        </p:spPr>
        <p:txBody>
          <a:bodyPr wrap="none" rtlCol="0" anchor="b">
            <a:spAutoFit/>
          </a:bodyPr>
          <a:lstStyle/>
          <a:p>
            <a:endParaRPr lang="en-US"/>
          </a:p>
        </p:txBody>
      </p:sp>
      <p:sp>
        <p:nvSpPr>
          <p:cNvPr id="39" name="Text Placeholder 18"/>
          <p:cNvSpPr>
            <a:spLocks noGrp="1"/>
          </p:cNvSpPr>
          <p:nvPr>
            <p:ph type="body" sz="quarter" idx="12"/>
          </p:nvPr>
        </p:nvSpPr>
        <p:spPr>
          <a:xfrm>
            <a:off x="502920" y="1767537"/>
            <a:ext cx="11186159" cy="231809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3" name="TextBox 12">
            <a:extLst>
              <a:ext uri="{FF2B5EF4-FFF2-40B4-BE49-F238E27FC236}">
                <a16:creationId xmlns:a16="http://schemas.microsoft.com/office/drawing/2014/main" id="{57DF8DE5-543E-7E47-92C8-BECE2D643687}"/>
              </a:ext>
            </a:extLst>
          </p:cNvPr>
          <p:cNvSpPr txBox="1"/>
          <p:nvPr userDrawn="1"/>
        </p:nvSpPr>
        <p:spPr>
          <a:xfrm>
            <a:off x="489473" y="6174647"/>
            <a:ext cx="6462656" cy="246221"/>
          </a:xfrm>
          <a:prstGeom prst="rect">
            <a:avLst/>
          </a:prstGeom>
          <a:noFill/>
        </p:spPr>
        <p:txBody>
          <a:bodyPr wrap="square" rtlCol="0">
            <a:spAutoFit/>
          </a:bodyPr>
          <a:lstStyle/>
          <a:p>
            <a:r>
              <a:rPr lang="en-US" sz="1000" b="0" spc="180" baseline="0">
                <a:solidFill>
                  <a:schemeClr val="bg1"/>
                </a:solidFill>
              </a:rPr>
              <a:t>THE UNIVERSITY OF NORTH CAROLINA AT CHAPEL HILL</a:t>
            </a:r>
          </a:p>
        </p:txBody>
      </p:sp>
      <p:sp>
        <p:nvSpPr>
          <p:cNvPr id="14" name="Text Placeholder 5">
            <a:extLst>
              <a:ext uri="{FF2B5EF4-FFF2-40B4-BE49-F238E27FC236}">
                <a16:creationId xmlns:a16="http://schemas.microsoft.com/office/drawing/2014/main" id="{CBAD5CE5-0415-BC49-ABB4-D717706A8E23}"/>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725828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ADC3F49-CC82-FD4C-821A-8D2F933CFFE1}"/>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800" b="1" cap="all" spc="170" baseline="0">
                <a:solidFill>
                  <a:schemeClr val="accent1"/>
                </a:solidFill>
              </a:defRPr>
            </a:lvl1pPr>
          </a:lstStyle>
          <a:p>
            <a:pPr lvl="0"/>
            <a:r>
              <a:rPr lang="en-US"/>
              <a:t>Subtitle</a:t>
            </a:r>
          </a:p>
        </p:txBody>
      </p:sp>
      <p:sp>
        <p:nvSpPr>
          <p:cNvPr id="13" name="TextBox 12">
            <a:extLst>
              <a:ext uri="{FF2B5EF4-FFF2-40B4-BE49-F238E27FC236}">
                <a16:creationId xmlns:a16="http://schemas.microsoft.com/office/drawing/2014/main" id="{38159473-53F0-1947-8D82-ECFC03198337}"/>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1531126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M">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2D5D9E1-93CE-C445-9B2B-F9FE1992A54F}"/>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8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13F8013D-3983-ED49-8D28-0C21919ADE4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406495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A6C845-3693-AF4E-A166-7C477DAB37F8}"/>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p:cNvSpPr/>
          <p:nvPr userDrawn="1"/>
        </p:nvSpPr>
        <p:spPr>
          <a:xfrm>
            <a:off x="5410200" y="4532192"/>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864672" y="6174647"/>
            <a:ext cx="6462656" cy="276999"/>
          </a:xfrm>
          <a:prstGeom prst="rect">
            <a:avLst/>
          </a:prstGeom>
          <a:noFill/>
        </p:spPr>
        <p:txBody>
          <a:bodyPr wrap="square" rtlCol="0">
            <a:spAutoFit/>
          </a:bodyPr>
          <a:lstStyle/>
          <a:p>
            <a:pPr algn="ctr"/>
            <a:r>
              <a:rPr lang="en-US" sz="1200" b="0" spc="180" baseline="0">
                <a:solidFill>
                  <a:schemeClr val="tx1"/>
                </a:solidFill>
              </a:rPr>
              <a:t>THE UNIVERSITY OF NORTH CAROLINA AT CHAPEL HILL</a:t>
            </a:r>
          </a:p>
        </p:txBody>
      </p:sp>
      <p:sp>
        <p:nvSpPr>
          <p:cNvPr id="8" name="Title 1"/>
          <p:cNvSpPr>
            <a:spLocks noGrp="1"/>
          </p:cNvSpPr>
          <p:nvPr>
            <p:ph type="title"/>
          </p:nvPr>
        </p:nvSpPr>
        <p:spPr>
          <a:xfrm>
            <a:off x="809961" y="777399"/>
            <a:ext cx="10572078" cy="2086825"/>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809961" y="3065930"/>
            <a:ext cx="10572077" cy="726140"/>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45C7F7F7-1BA7-AB4E-AC11-EE5ED093BD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7230" y="4834387"/>
            <a:ext cx="617539" cy="767209"/>
          </a:xfrm>
          <a:prstGeom prst="rect">
            <a:avLst/>
          </a:prstGeom>
        </p:spPr>
      </p:pic>
    </p:spTree>
    <p:extLst>
      <p:ext uri="{BB962C8B-B14F-4D97-AF65-F5344CB8AC3E}">
        <p14:creationId xmlns:p14="http://schemas.microsoft.com/office/powerpoint/2010/main" val="222433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N">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E16093B-1E28-EA4F-838F-822DD1D5C903}"/>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13" name="Title 23"/>
          <p:cNvSpPr>
            <a:spLocks noGrp="1"/>
          </p:cNvSpPr>
          <p:nvPr>
            <p:ph type="title"/>
          </p:nvPr>
        </p:nvSpPr>
        <p:spPr>
          <a:xfrm>
            <a:off x="502920" y="812047"/>
            <a:ext cx="11186160" cy="646363"/>
          </a:xfrm>
        </p:spPr>
        <p:txBody>
          <a:bodyPr/>
          <a:lstStyle>
            <a:lvl1pPr algn="ctr">
              <a:defRPr b="1">
                <a:solidFill>
                  <a:schemeClr val="bg1"/>
                </a:solidFill>
              </a:defRPr>
            </a:lvl1pPr>
          </a:lstStyle>
          <a:p>
            <a:r>
              <a:rPr lang="en-US"/>
              <a:t>Click to edit Master title style</a:t>
            </a:r>
          </a:p>
        </p:txBody>
      </p:sp>
      <p:sp>
        <p:nvSpPr>
          <p:cNvPr id="14" name="Text Placeholder 18"/>
          <p:cNvSpPr>
            <a:spLocks noGrp="1"/>
          </p:cNvSpPr>
          <p:nvPr>
            <p:ph type="body" sz="quarter" idx="11"/>
          </p:nvPr>
        </p:nvSpPr>
        <p:spPr>
          <a:xfrm>
            <a:off x="502920" y="1767537"/>
            <a:ext cx="11186159" cy="2260766"/>
          </a:xfrm>
        </p:spPr>
        <p:txBody>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69FFF666-31AF-4C48-B748-97EBFEF948B0}"/>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800" b="1" cap="all" spc="170" baseline="0">
                <a:solidFill>
                  <a:schemeClr val="tx2"/>
                </a:solidFill>
              </a:defRPr>
            </a:lvl1pPr>
          </a:lstStyle>
          <a:p>
            <a:pPr lvl="0"/>
            <a:r>
              <a:rPr lang="en-US"/>
              <a:t>Subtitle</a:t>
            </a:r>
          </a:p>
        </p:txBody>
      </p:sp>
      <p:sp>
        <p:nvSpPr>
          <p:cNvPr id="19" name="TextBox 18">
            <a:extLst>
              <a:ext uri="{FF2B5EF4-FFF2-40B4-BE49-F238E27FC236}">
                <a16:creationId xmlns:a16="http://schemas.microsoft.com/office/drawing/2014/main" id="{BB86EE98-8B94-6447-A14F-6760A2CCFDE8}"/>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509218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E16093B-1E28-EA4F-838F-822DD1D5C903}"/>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13" name="Title 23"/>
          <p:cNvSpPr>
            <a:spLocks noGrp="1"/>
          </p:cNvSpPr>
          <p:nvPr>
            <p:ph type="title"/>
          </p:nvPr>
        </p:nvSpPr>
        <p:spPr>
          <a:xfrm>
            <a:off x="502920" y="812047"/>
            <a:ext cx="11186160" cy="646363"/>
          </a:xfrm>
        </p:spPr>
        <p:txBody>
          <a:bodyPr/>
          <a:lstStyle>
            <a:lvl1pPr algn="ctr">
              <a:defRPr b="1">
                <a:solidFill>
                  <a:schemeClr val="bg1"/>
                </a:solidFill>
              </a:defRPr>
            </a:lvl1pPr>
          </a:lstStyle>
          <a:p>
            <a:r>
              <a:rPr lang="en-US"/>
              <a:t>Click to edit Master title style</a:t>
            </a:r>
          </a:p>
        </p:txBody>
      </p:sp>
      <p:sp>
        <p:nvSpPr>
          <p:cNvPr id="14" name="Text Placeholder 18"/>
          <p:cNvSpPr>
            <a:spLocks noGrp="1"/>
          </p:cNvSpPr>
          <p:nvPr>
            <p:ph type="body" sz="quarter" idx="11"/>
          </p:nvPr>
        </p:nvSpPr>
        <p:spPr>
          <a:xfrm>
            <a:off x="502920" y="1767537"/>
            <a:ext cx="11186159" cy="2260766"/>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7346312C-737A-2147-8ABD-C8F3F634D3AB}"/>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8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CE7D47C6-71E9-9243-A0D2-E9D95AA560E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2218160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8" name="Text Placeholder 5">
            <a:extLst>
              <a:ext uri="{FF2B5EF4-FFF2-40B4-BE49-F238E27FC236}">
                <a16:creationId xmlns:a16="http://schemas.microsoft.com/office/drawing/2014/main" id="{47DBB695-1F86-AB4F-B024-8BD6D67B63E6}"/>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8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34A69F2A-E8E6-5646-9822-F2C5AB7CA3B4}"/>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82517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1043963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525F0340-37D6-F84C-BDE3-CEBE446BB8D3}"/>
              </a:ext>
            </a:extLst>
          </p:cNvPr>
          <p:cNvPicPr>
            <a:picLocks noChangeAspect="1"/>
          </p:cNvPicPr>
          <p:nvPr userDrawn="1"/>
        </p:nvPicPr>
        <p:blipFill>
          <a:blip r:embed="rId2"/>
          <a:stretch>
            <a:fillRect/>
          </a:stretch>
        </p:blipFill>
        <p:spPr>
          <a:xfrm>
            <a:off x="4120980" y="2888392"/>
            <a:ext cx="3950040" cy="1081216"/>
          </a:xfrm>
          <a:prstGeom prst="rect">
            <a:avLst/>
          </a:prstGeom>
        </p:spPr>
      </p:pic>
    </p:spTree>
    <p:extLst>
      <p:ext uri="{BB962C8B-B14F-4D97-AF65-F5344CB8AC3E}">
        <p14:creationId xmlns:p14="http://schemas.microsoft.com/office/powerpoint/2010/main" val="3979190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8A6DE2C8-A71F-074C-A8AB-9061790333B1}"/>
              </a:ext>
            </a:extLst>
          </p:cNvPr>
          <p:cNvPicPr>
            <a:picLocks noChangeAspect="1"/>
          </p:cNvPicPr>
          <p:nvPr userDrawn="1"/>
        </p:nvPicPr>
        <p:blipFill>
          <a:blip r:embed="rId2"/>
          <a:stretch>
            <a:fillRect/>
          </a:stretch>
        </p:blipFill>
        <p:spPr>
          <a:xfrm>
            <a:off x="4120980" y="2888392"/>
            <a:ext cx="3950040" cy="1081216"/>
          </a:xfrm>
          <a:prstGeom prst="rect">
            <a:avLst/>
          </a:prstGeom>
        </p:spPr>
      </p:pic>
    </p:spTree>
    <p:extLst>
      <p:ext uri="{BB962C8B-B14F-4D97-AF65-F5344CB8AC3E}">
        <p14:creationId xmlns:p14="http://schemas.microsoft.com/office/powerpoint/2010/main" val="321956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100573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tx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39010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9" name="Text Placeholder 5">
            <a:extLst>
              <a:ext uri="{FF2B5EF4-FFF2-40B4-BE49-F238E27FC236}">
                <a16:creationId xmlns:a16="http://schemas.microsoft.com/office/drawing/2014/main" id="{730D04BC-6459-9B43-971D-F28907828CF8}"/>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tx1"/>
                </a:solidFill>
              </a:defRPr>
            </a:lvl1pPr>
          </a:lstStyle>
          <a:p>
            <a:pPr lvl="0"/>
            <a:r>
              <a:rPr lang="en-US"/>
              <a:t>Subtitle</a:t>
            </a:r>
          </a:p>
        </p:txBody>
      </p:sp>
    </p:spTree>
    <p:extLst>
      <p:ext uri="{BB962C8B-B14F-4D97-AF65-F5344CB8AC3E}">
        <p14:creationId xmlns:p14="http://schemas.microsoft.com/office/powerpoint/2010/main" val="127478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tx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9" name="Text Placeholder 5">
            <a:extLst>
              <a:ext uri="{FF2B5EF4-FFF2-40B4-BE49-F238E27FC236}">
                <a16:creationId xmlns:a16="http://schemas.microsoft.com/office/drawing/2014/main" id="{730D04BC-6459-9B43-971D-F28907828CF8}"/>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260609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200" b="0">
                <a:solidFill>
                  <a:schemeClr val="tx1"/>
                </a:solidFill>
              </a:defRPr>
            </a:lvl1pPr>
          </a:lstStyle>
          <a:p>
            <a:fld id="{6D6E361B-DFCA-824D-BA63-ADCED3B41986}"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26" name="Title 16"/>
          <p:cNvSpPr>
            <a:spLocks noGrp="1"/>
          </p:cNvSpPr>
          <p:nvPr>
            <p:ph type="title"/>
          </p:nvPr>
        </p:nvSpPr>
        <p:spPr>
          <a:xfrm>
            <a:off x="499176" y="812047"/>
            <a:ext cx="11189904" cy="1043639"/>
          </a:xfrm>
        </p:spPr>
        <p:txBody>
          <a:bodyPr/>
          <a:lstStyle/>
          <a:p>
            <a:r>
              <a:rPr lang="en-US"/>
              <a:t>Click to edit Master title style</a:t>
            </a:r>
          </a:p>
        </p:txBody>
      </p:sp>
      <p:sp>
        <p:nvSpPr>
          <p:cNvPr id="28" name="Content Placeholder 7"/>
          <p:cNvSpPr>
            <a:spLocks noGrp="1"/>
          </p:cNvSpPr>
          <p:nvPr>
            <p:ph sz="quarter" idx="15"/>
          </p:nvPr>
        </p:nvSpPr>
        <p:spPr>
          <a:xfrm>
            <a:off x="499174" y="2208807"/>
            <a:ext cx="11189905"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88B007A9-DC3A-194E-B81A-468C6E74543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
        <p:nvSpPr>
          <p:cNvPr id="6" name="Text Placeholder 5">
            <a:extLst>
              <a:ext uri="{FF2B5EF4-FFF2-40B4-BE49-F238E27FC236}">
                <a16:creationId xmlns:a16="http://schemas.microsoft.com/office/drawing/2014/main" id="{6B65FB38-CF8E-EC49-9B9C-9C905814BC92}"/>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15349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16"/>
          <p:cNvSpPr>
            <a:spLocks noGrp="1"/>
          </p:cNvSpPr>
          <p:nvPr>
            <p:ph type="title"/>
          </p:nvPr>
        </p:nvSpPr>
        <p:spPr>
          <a:xfrm>
            <a:off x="499176" y="812047"/>
            <a:ext cx="11189904" cy="1043639"/>
          </a:xfrm>
        </p:spPr>
        <p:txBody>
          <a:bodyPr/>
          <a:lstStyle/>
          <a:p>
            <a:r>
              <a:rPr lang="en-US"/>
              <a:t>Click to edit Master title style</a:t>
            </a:r>
          </a:p>
        </p:txBody>
      </p:sp>
      <p:sp>
        <p:nvSpPr>
          <p:cNvPr id="8" name="Content Placeholder 7"/>
          <p:cNvSpPr>
            <a:spLocks noGrp="1"/>
          </p:cNvSpPr>
          <p:nvPr>
            <p:ph sz="quarter" idx="14"/>
          </p:nvPr>
        </p:nvSpPr>
        <p:spPr>
          <a:xfrm>
            <a:off x="6256421"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5"/>
          </p:nvPr>
        </p:nvSpPr>
        <p:spPr>
          <a:xfrm>
            <a:off x="499175"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39BD23D-DE90-304B-892F-3F288C4E84D4}"/>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5" name="TextBox 14">
            <a:extLst>
              <a:ext uri="{FF2B5EF4-FFF2-40B4-BE49-F238E27FC236}">
                <a16:creationId xmlns:a16="http://schemas.microsoft.com/office/drawing/2014/main" id="{A838DEEB-ACCA-8646-A77D-6F602ACA2EAC}"/>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56622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42" name="Picture Placeholder 41"/>
          <p:cNvSpPr>
            <a:spLocks noGrp="1"/>
          </p:cNvSpPr>
          <p:nvPr>
            <p:ph type="pic" sz="quarter" idx="12"/>
          </p:nvPr>
        </p:nvSpPr>
        <p:spPr>
          <a:xfrm flipH="1">
            <a:off x="8245023" y="0"/>
            <a:ext cx="3946977"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77" h="6858000">
                <a:moveTo>
                  <a:pt x="0" y="0"/>
                </a:moveTo>
                <a:lnTo>
                  <a:pt x="3946976" y="0"/>
                </a:lnTo>
                <a:lnTo>
                  <a:pt x="3775842" y="389286"/>
                </a:lnTo>
                <a:cubicBezTo>
                  <a:pt x="3431220" y="1256990"/>
                  <a:pt x="3229991" y="2303021"/>
                  <a:pt x="3229991" y="3428999"/>
                </a:cubicBezTo>
                <a:cubicBezTo>
                  <a:pt x="3229991" y="4554978"/>
                  <a:pt x="3431220" y="5601009"/>
                  <a:pt x="3775842" y="6468712"/>
                </a:cubicBezTo>
                <a:lnTo>
                  <a:pt x="3946977" y="6858000"/>
                </a:lnTo>
                <a:lnTo>
                  <a:pt x="0" y="6858000"/>
                </a:lnTo>
                <a:close/>
              </a:path>
            </a:pathLst>
          </a:custGeom>
        </p:spPr>
        <p:txBody>
          <a:bodyPr wrap="square">
            <a:noAutofit/>
          </a:bodyPr>
          <a:lstStyle/>
          <a:p>
            <a:r>
              <a:rPr lang="en-US"/>
              <a:t>Click icon to add picture</a:t>
            </a:r>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ext Placeholder 9"/>
          <p:cNvSpPr>
            <a:spLocks noGrp="1"/>
          </p:cNvSpPr>
          <p:nvPr>
            <p:ph type="body" sz="quarter" idx="11"/>
          </p:nvPr>
        </p:nvSpPr>
        <p:spPr>
          <a:xfrm>
            <a:off x="502920" y="2208806"/>
            <a:ext cx="7318772"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16"/>
          <p:cNvSpPr>
            <a:spLocks noGrp="1"/>
          </p:cNvSpPr>
          <p:nvPr>
            <p:ph type="title"/>
          </p:nvPr>
        </p:nvSpPr>
        <p:spPr>
          <a:xfrm>
            <a:off x="499176" y="812047"/>
            <a:ext cx="7322516"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6ACFB233-9B6C-F641-BC39-CD1AFE255B6D}"/>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8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38F78289-0160-7744-A351-1F702F45A430}"/>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96454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650689"/>
            <a:ext cx="5593080" cy="1043639"/>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02920" y="1825625"/>
            <a:ext cx="11186160" cy="3786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74647"/>
            <a:ext cx="2707895" cy="246221"/>
          </a:xfrm>
          <a:prstGeom prst="rect">
            <a:avLst/>
          </a:prstGeom>
        </p:spPr>
        <p:txBody>
          <a:bodyPr vert="horz" lIns="91440" tIns="45720" rIns="91440" bIns="45720" rtlCol="0" anchor="ctr"/>
          <a:lstStyle>
            <a:lvl1pPr algn="r">
              <a:defRPr sz="1200" b="1">
                <a:solidFill>
                  <a:schemeClr val="tx1"/>
                </a:solidFill>
              </a:defRPr>
            </a:lvl1pPr>
          </a:lstStyle>
          <a:p>
            <a:fld id="{6D6E361B-DFCA-824D-BA63-ADCED3B41986}" type="slidenum">
              <a:rPr lang="en-US" smtClean="0"/>
              <a:pPr/>
              <a:t>‹#›</a:t>
            </a:fld>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23" r:id="rId2"/>
    <p:sldLayoutId id="2147483709" r:id="rId3"/>
    <p:sldLayoutId id="2147483719" r:id="rId4"/>
    <p:sldLayoutId id="2147483714" r:id="rId5"/>
    <p:sldLayoutId id="2147483720" r:id="rId6"/>
    <p:sldLayoutId id="2147483693" r:id="rId7"/>
    <p:sldLayoutId id="2147483712" r:id="rId8"/>
    <p:sldLayoutId id="2147483692" r:id="rId9"/>
    <p:sldLayoutId id="2147483702" r:id="rId10"/>
    <p:sldLayoutId id="2147483703" r:id="rId11"/>
    <p:sldLayoutId id="2147483711" r:id="rId12"/>
    <p:sldLayoutId id="2147483715" r:id="rId13"/>
    <p:sldLayoutId id="2147483704" r:id="rId14"/>
    <p:sldLayoutId id="2147483710" r:id="rId15"/>
    <p:sldLayoutId id="2147483716" r:id="rId16"/>
    <p:sldLayoutId id="2147483705" r:id="rId17"/>
    <p:sldLayoutId id="2147483706" r:id="rId18"/>
    <p:sldLayoutId id="2147483717" r:id="rId19"/>
    <p:sldLayoutId id="2147483707" r:id="rId20"/>
    <p:sldLayoutId id="2147483718" r:id="rId21"/>
    <p:sldLayoutId id="2147483713" r:id="rId22"/>
    <p:sldLayoutId id="2147483700" r:id="rId23"/>
    <p:sldLayoutId id="2147483721" r:id="rId24"/>
    <p:sldLayoutId id="2147483722" r:id="rId25"/>
  </p:sldLayoutIdLst>
  <p:hf hdr="0" ftr="0" dt="0"/>
  <p:txStyles>
    <p:titleStyle>
      <a:lvl1pPr algn="l" defTabSz="914400" rtl="0" eaLnBrk="1" fontAlgn="base" latinLnBrk="0" hangingPunct="1">
        <a:lnSpc>
          <a:spcPct val="100000"/>
        </a:lnSpc>
        <a:spcBef>
          <a:spcPct val="0"/>
        </a:spcBef>
        <a:buNone/>
        <a:defRPr sz="4000" b="1" kern="1200" cap="none" spc="0" baseline="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86B7-57A1-BD41-B7AF-8F743E3E25B3}"/>
              </a:ext>
            </a:extLst>
          </p:cNvPr>
          <p:cNvSpPr>
            <a:spLocks noGrp="1"/>
          </p:cNvSpPr>
          <p:nvPr>
            <p:ph type="title"/>
          </p:nvPr>
        </p:nvSpPr>
        <p:spPr/>
        <p:txBody>
          <a:bodyPr/>
          <a:lstStyle/>
          <a:p>
            <a:r>
              <a:rPr lang="en-US"/>
              <a:t>Faculty’s Role in Promoting Academic Integrity</a:t>
            </a:r>
          </a:p>
        </p:txBody>
      </p:sp>
      <p:sp>
        <p:nvSpPr>
          <p:cNvPr id="3" name="Text Placeholder 2">
            <a:extLst>
              <a:ext uri="{FF2B5EF4-FFF2-40B4-BE49-F238E27FC236}">
                <a16:creationId xmlns:a16="http://schemas.microsoft.com/office/drawing/2014/main" id="{44DC7680-C2C7-C84F-9C9C-59C68968F03E}"/>
              </a:ext>
            </a:extLst>
          </p:cNvPr>
          <p:cNvSpPr>
            <a:spLocks noGrp="1"/>
          </p:cNvSpPr>
          <p:nvPr>
            <p:ph type="body" idx="1"/>
          </p:nvPr>
        </p:nvSpPr>
        <p:spPr/>
        <p:txBody>
          <a:bodyPr/>
          <a:lstStyle/>
          <a:p>
            <a:r>
              <a:rPr lang="en-US" err="1"/>
              <a:t>Gillings</a:t>
            </a:r>
            <a:r>
              <a:rPr lang="en-US"/>
              <a:t> School of Global Public Health</a:t>
            </a:r>
          </a:p>
        </p:txBody>
      </p:sp>
    </p:spTree>
    <p:extLst>
      <p:ext uri="{BB962C8B-B14F-4D97-AF65-F5344CB8AC3E}">
        <p14:creationId xmlns:p14="http://schemas.microsoft.com/office/powerpoint/2010/main" val="2063370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04B4A-94E7-4673-8E68-3900D648ED96}"/>
              </a:ext>
            </a:extLst>
          </p:cNvPr>
          <p:cNvSpPr>
            <a:spLocks noGrp="1"/>
          </p:cNvSpPr>
          <p:nvPr>
            <p:ph type="sldNum" sz="quarter" idx="10"/>
          </p:nvPr>
        </p:nvSpPr>
        <p:spPr/>
        <p:txBody>
          <a:bodyPr/>
          <a:lstStyle/>
          <a:p>
            <a:fld id="{6D6E361B-DFCA-824D-BA63-ADCED3B41986}" type="slidenum">
              <a:rPr lang="en-US" smtClean="0"/>
              <a:pPr/>
              <a:t>10</a:t>
            </a:fld>
            <a:endParaRPr lang="en-US"/>
          </a:p>
        </p:txBody>
      </p:sp>
      <p:sp>
        <p:nvSpPr>
          <p:cNvPr id="3" name="Title 2">
            <a:extLst>
              <a:ext uri="{FF2B5EF4-FFF2-40B4-BE49-F238E27FC236}">
                <a16:creationId xmlns:a16="http://schemas.microsoft.com/office/drawing/2014/main" id="{0321D08D-50F1-4299-A182-941DFF6684AB}"/>
              </a:ext>
            </a:extLst>
          </p:cNvPr>
          <p:cNvSpPr>
            <a:spLocks noGrp="1"/>
          </p:cNvSpPr>
          <p:nvPr>
            <p:ph type="title"/>
          </p:nvPr>
        </p:nvSpPr>
        <p:spPr/>
        <p:txBody>
          <a:bodyPr/>
          <a:lstStyle/>
          <a:p>
            <a:r>
              <a:rPr lang="en-US"/>
              <a:t>How to Report</a:t>
            </a:r>
          </a:p>
        </p:txBody>
      </p:sp>
      <p:sp>
        <p:nvSpPr>
          <p:cNvPr id="5" name="Content Placeholder 4">
            <a:extLst>
              <a:ext uri="{FF2B5EF4-FFF2-40B4-BE49-F238E27FC236}">
                <a16:creationId xmlns:a16="http://schemas.microsoft.com/office/drawing/2014/main" id="{F98E2530-AF06-43E5-A535-3DFF7D32D075}"/>
              </a:ext>
            </a:extLst>
          </p:cNvPr>
          <p:cNvSpPr>
            <a:spLocks noGrp="1"/>
          </p:cNvSpPr>
          <p:nvPr>
            <p:ph sz="quarter" idx="15"/>
          </p:nvPr>
        </p:nvSpPr>
        <p:spPr/>
        <p:txBody>
          <a:bodyPr/>
          <a:lstStyle/>
          <a:p>
            <a:r>
              <a:rPr lang="en-US"/>
              <a:t>Visit our website </a:t>
            </a:r>
          </a:p>
          <a:p>
            <a:r>
              <a:rPr lang="en-US"/>
              <a:t>Anyone can report an incident to Student Conduct</a:t>
            </a:r>
          </a:p>
          <a:p>
            <a:r>
              <a:rPr lang="en-US"/>
              <a:t>Incidents involving academic and non-academic misconduct</a:t>
            </a:r>
          </a:p>
        </p:txBody>
      </p:sp>
      <p:sp>
        <p:nvSpPr>
          <p:cNvPr id="6" name="Text Placeholder 5">
            <a:extLst>
              <a:ext uri="{FF2B5EF4-FFF2-40B4-BE49-F238E27FC236}">
                <a16:creationId xmlns:a16="http://schemas.microsoft.com/office/drawing/2014/main" id="{42E03AB8-AD2E-4110-A3E8-55752E45FE37}"/>
              </a:ext>
            </a:extLst>
          </p:cNvPr>
          <p:cNvSpPr>
            <a:spLocks noGrp="1"/>
          </p:cNvSpPr>
          <p:nvPr>
            <p:ph type="body" sz="quarter" idx="16"/>
          </p:nvPr>
        </p:nvSpPr>
        <p:spPr/>
        <p:txBody>
          <a:bodyPr/>
          <a:lstStyle/>
          <a:p>
            <a:r>
              <a:rPr lang="en-US"/>
              <a:t>Reporting Process</a:t>
            </a:r>
          </a:p>
        </p:txBody>
      </p:sp>
      <p:pic>
        <p:nvPicPr>
          <p:cNvPr id="8" name="Content Placeholder 7" descr="Graphical user interface, application&#10;&#10;Description automatically generated">
            <a:extLst>
              <a:ext uri="{FF2B5EF4-FFF2-40B4-BE49-F238E27FC236}">
                <a16:creationId xmlns:a16="http://schemas.microsoft.com/office/drawing/2014/main" id="{F9D20811-74D4-4B7C-A9E9-6277C7E21B64}"/>
              </a:ext>
            </a:extLst>
          </p:cNvPr>
          <p:cNvPicPr>
            <a:picLocks noGrp="1" noChangeAspect="1"/>
          </p:cNvPicPr>
          <p:nvPr>
            <p:ph sz="quarter" idx="14"/>
          </p:nvPr>
        </p:nvPicPr>
        <p:blipFill>
          <a:blip r:embed="rId2"/>
          <a:stretch>
            <a:fillRect/>
          </a:stretch>
        </p:blipFill>
        <p:spPr>
          <a:xfrm>
            <a:off x="6086037" y="1412822"/>
            <a:ext cx="5107318" cy="4032355"/>
          </a:xfrm>
        </p:spPr>
      </p:pic>
    </p:spTree>
    <p:extLst>
      <p:ext uri="{BB962C8B-B14F-4D97-AF65-F5344CB8AC3E}">
        <p14:creationId xmlns:p14="http://schemas.microsoft.com/office/powerpoint/2010/main" val="211821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04B4A-94E7-4673-8E68-3900D648ED96}"/>
              </a:ext>
            </a:extLst>
          </p:cNvPr>
          <p:cNvSpPr>
            <a:spLocks noGrp="1"/>
          </p:cNvSpPr>
          <p:nvPr>
            <p:ph type="sldNum" sz="quarter" idx="10"/>
          </p:nvPr>
        </p:nvSpPr>
        <p:spPr/>
        <p:txBody>
          <a:bodyPr/>
          <a:lstStyle/>
          <a:p>
            <a:fld id="{6D6E361B-DFCA-824D-BA63-ADCED3B41986}" type="slidenum">
              <a:rPr lang="en-US" smtClean="0"/>
              <a:pPr/>
              <a:t>11</a:t>
            </a:fld>
            <a:endParaRPr lang="en-US"/>
          </a:p>
        </p:txBody>
      </p:sp>
      <p:sp>
        <p:nvSpPr>
          <p:cNvPr id="3" name="Title 2">
            <a:extLst>
              <a:ext uri="{FF2B5EF4-FFF2-40B4-BE49-F238E27FC236}">
                <a16:creationId xmlns:a16="http://schemas.microsoft.com/office/drawing/2014/main" id="{0321D08D-50F1-4299-A182-941DFF6684AB}"/>
              </a:ext>
            </a:extLst>
          </p:cNvPr>
          <p:cNvSpPr>
            <a:spLocks noGrp="1"/>
          </p:cNvSpPr>
          <p:nvPr>
            <p:ph type="title"/>
          </p:nvPr>
        </p:nvSpPr>
        <p:spPr/>
        <p:txBody>
          <a:bodyPr/>
          <a:lstStyle/>
          <a:p>
            <a:r>
              <a:rPr lang="en-US"/>
              <a:t>How to Report</a:t>
            </a:r>
          </a:p>
        </p:txBody>
      </p:sp>
      <p:sp>
        <p:nvSpPr>
          <p:cNvPr id="5" name="Content Placeholder 4">
            <a:extLst>
              <a:ext uri="{FF2B5EF4-FFF2-40B4-BE49-F238E27FC236}">
                <a16:creationId xmlns:a16="http://schemas.microsoft.com/office/drawing/2014/main" id="{F98E2530-AF06-43E5-A535-3DFF7D32D075}"/>
              </a:ext>
            </a:extLst>
          </p:cNvPr>
          <p:cNvSpPr>
            <a:spLocks noGrp="1"/>
          </p:cNvSpPr>
          <p:nvPr>
            <p:ph sz="quarter" idx="15"/>
          </p:nvPr>
        </p:nvSpPr>
        <p:spPr/>
        <p:txBody>
          <a:bodyPr/>
          <a:lstStyle/>
          <a:p>
            <a:r>
              <a:rPr lang="en-US"/>
              <a:t>Visit our website </a:t>
            </a:r>
          </a:p>
          <a:p>
            <a:r>
              <a:rPr lang="en-US"/>
              <a:t>Anyone can report an incident to Student Conduct</a:t>
            </a:r>
          </a:p>
          <a:p>
            <a:r>
              <a:rPr lang="en-US"/>
              <a:t>Incidents involving academic and non-academic misconduct</a:t>
            </a:r>
          </a:p>
        </p:txBody>
      </p:sp>
      <p:sp>
        <p:nvSpPr>
          <p:cNvPr id="6" name="Text Placeholder 5">
            <a:extLst>
              <a:ext uri="{FF2B5EF4-FFF2-40B4-BE49-F238E27FC236}">
                <a16:creationId xmlns:a16="http://schemas.microsoft.com/office/drawing/2014/main" id="{42E03AB8-AD2E-4110-A3E8-55752E45FE37}"/>
              </a:ext>
            </a:extLst>
          </p:cNvPr>
          <p:cNvSpPr>
            <a:spLocks noGrp="1"/>
          </p:cNvSpPr>
          <p:nvPr>
            <p:ph type="body" sz="quarter" idx="16"/>
          </p:nvPr>
        </p:nvSpPr>
        <p:spPr/>
        <p:txBody>
          <a:bodyPr/>
          <a:lstStyle/>
          <a:p>
            <a:r>
              <a:rPr lang="en-US"/>
              <a:t>Reporting Process</a:t>
            </a:r>
          </a:p>
        </p:txBody>
      </p:sp>
      <p:pic>
        <p:nvPicPr>
          <p:cNvPr id="10" name="Picture 9" descr="Graphical user interface, text, application&#10;&#10;Description automatically generated">
            <a:extLst>
              <a:ext uri="{FF2B5EF4-FFF2-40B4-BE49-F238E27FC236}">
                <a16:creationId xmlns:a16="http://schemas.microsoft.com/office/drawing/2014/main" id="{C79BCEEE-3BEB-441E-9058-63A573AB739F}"/>
              </a:ext>
            </a:extLst>
          </p:cNvPr>
          <p:cNvPicPr>
            <a:picLocks noChangeAspect="1"/>
          </p:cNvPicPr>
          <p:nvPr/>
        </p:nvPicPr>
        <p:blipFill>
          <a:blip r:embed="rId2"/>
          <a:stretch>
            <a:fillRect/>
          </a:stretch>
        </p:blipFill>
        <p:spPr>
          <a:xfrm>
            <a:off x="6462663" y="503237"/>
            <a:ext cx="4362969" cy="5810155"/>
          </a:xfrm>
          <a:prstGeom prst="rect">
            <a:avLst/>
          </a:prstGeom>
        </p:spPr>
      </p:pic>
    </p:spTree>
    <p:extLst>
      <p:ext uri="{BB962C8B-B14F-4D97-AF65-F5344CB8AC3E}">
        <p14:creationId xmlns:p14="http://schemas.microsoft.com/office/powerpoint/2010/main" val="323669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id="{975D7F31-15E2-4054-83FE-C04DDED2F395}"/>
              </a:ext>
            </a:extLst>
          </p:cNvPr>
          <p:cNvPicPr>
            <a:picLocks noChangeAspect="1"/>
          </p:cNvPicPr>
          <p:nvPr/>
        </p:nvPicPr>
        <p:blipFill>
          <a:blip r:embed="rId2"/>
          <a:stretch>
            <a:fillRect/>
          </a:stretch>
        </p:blipFill>
        <p:spPr>
          <a:xfrm>
            <a:off x="6604946" y="308811"/>
            <a:ext cx="4459550" cy="6045952"/>
          </a:xfrm>
          <a:prstGeom prst="rect">
            <a:avLst/>
          </a:prstGeom>
        </p:spPr>
      </p:pic>
      <p:sp>
        <p:nvSpPr>
          <p:cNvPr id="2" name="Slide Number Placeholder 1">
            <a:extLst>
              <a:ext uri="{FF2B5EF4-FFF2-40B4-BE49-F238E27FC236}">
                <a16:creationId xmlns:a16="http://schemas.microsoft.com/office/drawing/2014/main" id="{F4E04B4A-94E7-4673-8E68-3900D648ED96}"/>
              </a:ext>
            </a:extLst>
          </p:cNvPr>
          <p:cNvSpPr>
            <a:spLocks noGrp="1"/>
          </p:cNvSpPr>
          <p:nvPr>
            <p:ph type="sldNum" sz="quarter" idx="10"/>
          </p:nvPr>
        </p:nvSpPr>
        <p:spPr/>
        <p:txBody>
          <a:bodyPr/>
          <a:lstStyle/>
          <a:p>
            <a:fld id="{6D6E361B-DFCA-824D-BA63-ADCED3B41986}" type="slidenum">
              <a:rPr lang="en-US" smtClean="0"/>
              <a:pPr/>
              <a:t>12</a:t>
            </a:fld>
            <a:endParaRPr lang="en-US"/>
          </a:p>
        </p:txBody>
      </p:sp>
      <p:sp>
        <p:nvSpPr>
          <p:cNvPr id="3" name="Title 2">
            <a:extLst>
              <a:ext uri="{FF2B5EF4-FFF2-40B4-BE49-F238E27FC236}">
                <a16:creationId xmlns:a16="http://schemas.microsoft.com/office/drawing/2014/main" id="{0321D08D-50F1-4299-A182-941DFF6684AB}"/>
              </a:ext>
            </a:extLst>
          </p:cNvPr>
          <p:cNvSpPr>
            <a:spLocks noGrp="1"/>
          </p:cNvSpPr>
          <p:nvPr>
            <p:ph type="title"/>
          </p:nvPr>
        </p:nvSpPr>
        <p:spPr/>
        <p:txBody>
          <a:bodyPr/>
          <a:lstStyle/>
          <a:p>
            <a:r>
              <a:rPr lang="en-US"/>
              <a:t>How to Report</a:t>
            </a:r>
          </a:p>
        </p:txBody>
      </p:sp>
      <p:sp>
        <p:nvSpPr>
          <p:cNvPr id="5" name="Content Placeholder 4">
            <a:extLst>
              <a:ext uri="{FF2B5EF4-FFF2-40B4-BE49-F238E27FC236}">
                <a16:creationId xmlns:a16="http://schemas.microsoft.com/office/drawing/2014/main" id="{F98E2530-AF06-43E5-A535-3DFF7D32D075}"/>
              </a:ext>
            </a:extLst>
          </p:cNvPr>
          <p:cNvSpPr>
            <a:spLocks noGrp="1"/>
          </p:cNvSpPr>
          <p:nvPr>
            <p:ph sz="quarter" idx="15"/>
          </p:nvPr>
        </p:nvSpPr>
        <p:spPr/>
        <p:txBody>
          <a:bodyPr/>
          <a:lstStyle/>
          <a:p>
            <a:r>
              <a:rPr lang="en-US"/>
              <a:t>Visit our website </a:t>
            </a:r>
          </a:p>
          <a:p>
            <a:r>
              <a:rPr lang="en-US"/>
              <a:t>Anyone can report an incident to Student Conduct</a:t>
            </a:r>
          </a:p>
          <a:p>
            <a:r>
              <a:rPr lang="en-US"/>
              <a:t>Incidents involving academic and non-academic misconduct</a:t>
            </a:r>
          </a:p>
        </p:txBody>
      </p:sp>
      <p:sp>
        <p:nvSpPr>
          <p:cNvPr id="6" name="Text Placeholder 5">
            <a:extLst>
              <a:ext uri="{FF2B5EF4-FFF2-40B4-BE49-F238E27FC236}">
                <a16:creationId xmlns:a16="http://schemas.microsoft.com/office/drawing/2014/main" id="{42E03AB8-AD2E-4110-A3E8-55752E45FE37}"/>
              </a:ext>
            </a:extLst>
          </p:cNvPr>
          <p:cNvSpPr>
            <a:spLocks noGrp="1"/>
          </p:cNvSpPr>
          <p:nvPr>
            <p:ph type="body" sz="quarter" idx="16"/>
          </p:nvPr>
        </p:nvSpPr>
        <p:spPr/>
        <p:txBody>
          <a:bodyPr/>
          <a:lstStyle/>
          <a:p>
            <a:r>
              <a:rPr lang="en-US"/>
              <a:t>Reporting Process</a:t>
            </a:r>
          </a:p>
        </p:txBody>
      </p:sp>
    </p:spTree>
    <p:extLst>
      <p:ext uri="{BB962C8B-B14F-4D97-AF65-F5344CB8AC3E}">
        <p14:creationId xmlns:p14="http://schemas.microsoft.com/office/powerpoint/2010/main" val="4212515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AA144-4303-40A1-9840-6330B8976659}"/>
              </a:ext>
            </a:extLst>
          </p:cNvPr>
          <p:cNvSpPr>
            <a:spLocks noGrp="1"/>
          </p:cNvSpPr>
          <p:nvPr>
            <p:ph type="sldNum" sz="quarter" idx="10"/>
          </p:nvPr>
        </p:nvSpPr>
        <p:spPr/>
        <p:txBody>
          <a:bodyPr/>
          <a:lstStyle/>
          <a:p>
            <a:fld id="{6D6E361B-DFCA-824D-BA63-ADCED3B41986}" type="slidenum">
              <a:rPr lang="en-US" smtClean="0"/>
              <a:pPr/>
              <a:t>13</a:t>
            </a:fld>
            <a:endParaRPr lang="en-US"/>
          </a:p>
        </p:txBody>
      </p:sp>
      <p:sp>
        <p:nvSpPr>
          <p:cNvPr id="3" name="Title 2">
            <a:extLst>
              <a:ext uri="{FF2B5EF4-FFF2-40B4-BE49-F238E27FC236}">
                <a16:creationId xmlns:a16="http://schemas.microsoft.com/office/drawing/2014/main" id="{172626FE-27F6-42C5-B036-60B1B35C0C42}"/>
              </a:ext>
            </a:extLst>
          </p:cNvPr>
          <p:cNvSpPr>
            <a:spLocks noGrp="1"/>
          </p:cNvSpPr>
          <p:nvPr>
            <p:ph type="title"/>
          </p:nvPr>
        </p:nvSpPr>
        <p:spPr/>
        <p:txBody>
          <a:bodyPr/>
          <a:lstStyle/>
          <a:p>
            <a:r>
              <a:rPr lang="en-US"/>
              <a:t>Tips for Reporting</a:t>
            </a:r>
          </a:p>
        </p:txBody>
      </p:sp>
      <p:sp>
        <p:nvSpPr>
          <p:cNvPr id="4" name="Content Placeholder 3">
            <a:extLst>
              <a:ext uri="{FF2B5EF4-FFF2-40B4-BE49-F238E27FC236}">
                <a16:creationId xmlns:a16="http://schemas.microsoft.com/office/drawing/2014/main" id="{2C0BB87F-CA22-43E4-9402-101B96222868}"/>
              </a:ext>
            </a:extLst>
          </p:cNvPr>
          <p:cNvSpPr>
            <a:spLocks noGrp="1"/>
          </p:cNvSpPr>
          <p:nvPr>
            <p:ph sz="quarter" idx="14"/>
          </p:nvPr>
        </p:nvSpPr>
        <p:spPr/>
        <p:txBody>
          <a:bodyPr/>
          <a:lstStyle/>
          <a:p>
            <a:r>
              <a:rPr lang="en-US"/>
              <a:t>Don’ts</a:t>
            </a:r>
          </a:p>
          <a:p>
            <a:pPr lvl="1"/>
            <a:r>
              <a:rPr lang="en-US"/>
              <a:t>Vague and ambiguous language</a:t>
            </a:r>
          </a:p>
          <a:p>
            <a:pPr lvl="1"/>
            <a:r>
              <a:rPr lang="en-US"/>
              <a:t>Conduct deep investigations</a:t>
            </a:r>
          </a:p>
          <a:p>
            <a:pPr lvl="1"/>
            <a:r>
              <a:rPr lang="en-US"/>
              <a:t>Feelings and emotions</a:t>
            </a:r>
          </a:p>
          <a:p>
            <a:pPr lvl="1"/>
            <a:r>
              <a:rPr lang="en-US"/>
              <a:t>Interrupt the assignment</a:t>
            </a:r>
          </a:p>
          <a:p>
            <a:pPr lvl="1"/>
            <a:r>
              <a:rPr lang="en-US"/>
              <a:t>Violate FERPA</a:t>
            </a:r>
          </a:p>
          <a:p>
            <a:pPr lvl="1"/>
            <a:r>
              <a:rPr lang="en-US"/>
              <a:t>Make promises</a:t>
            </a:r>
          </a:p>
          <a:p>
            <a:pPr lvl="1"/>
            <a:endParaRPr lang="en-US"/>
          </a:p>
          <a:p>
            <a:pPr lvl="1"/>
            <a:endParaRPr lang="en-US"/>
          </a:p>
          <a:p>
            <a:pPr lvl="1"/>
            <a:endParaRPr lang="en-US"/>
          </a:p>
        </p:txBody>
      </p:sp>
      <p:sp>
        <p:nvSpPr>
          <p:cNvPr id="5" name="Content Placeholder 4">
            <a:extLst>
              <a:ext uri="{FF2B5EF4-FFF2-40B4-BE49-F238E27FC236}">
                <a16:creationId xmlns:a16="http://schemas.microsoft.com/office/drawing/2014/main" id="{F89D25AE-2A8B-45A2-BC3F-661C10229244}"/>
              </a:ext>
            </a:extLst>
          </p:cNvPr>
          <p:cNvSpPr>
            <a:spLocks noGrp="1"/>
          </p:cNvSpPr>
          <p:nvPr>
            <p:ph sz="quarter" idx="15"/>
          </p:nvPr>
        </p:nvSpPr>
        <p:spPr/>
        <p:txBody>
          <a:bodyPr>
            <a:normAutofit fontScale="92500" lnSpcReduction="10000"/>
          </a:bodyPr>
          <a:lstStyle/>
          <a:p>
            <a:r>
              <a:rPr lang="en-US"/>
              <a:t>Dos</a:t>
            </a:r>
          </a:p>
          <a:p>
            <a:pPr lvl="1"/>
            <a:r>
              <a:rPr lang="en-US"/>
              <a:t>Identifying information</a:t>
            </a:r>
          </a:p>
          <a:p>
            <a:pPr lvl="1"/>
            <a:r>
              <a:rPr lang="en-US"/>
              <a:t>Include attachments</a:t>
            </a:r>
          </a:p>
          <a:p>
            <a:pPr lvl="1"/>
            <a:r>
              <a:rPr lang="en-US"/>
              <a:t>Who, what, when, where, how</a:t>
            </a:r>
          </a:p>
          <a:p>
            <a:pPr lvl="1"/>
            <a:r>
              <a:rPr lang="en-US"/>
              <a:t>Include objective language</a:t>
            </a:r>
          </a:p>
          <a:p>
            <a:pPr lvl="1"/>
            <a:r>
              <a:rPr lang="en-US"/>
              <a:t>The IR will be included in the file</a:t>
            </a:r>
          </a:p>
          <a:p>
            <a:pPr lvl="1"/>
            <a:r>
              <a:rPr lang="en-US"/>
              <a:t>Inform the student prior to reporting (discretion) </a:t>
            </a:r>
          </a:p>
          <a:p>
            <a:pPr lvl="1"/>
            <a:r>
              <a:rPr lang="en-US"/>
              <a:t>Timely</a:t>
            </a:r>
          </a:p>
          <a:p>
            <a:pPr lvl="1"/>
            <a:r>
              <a:rPr lang="en-US"/>
              <a:t>Continue grading</a:t>
            </a:r>
          </a:p>
        </p:txBody>
      </p:sp>
      <p:sp>
        <p:nvSpPr>
          <p:cNvPr id="6" name="Text Placeholder 5">
            <a:extLst>
              <a:ext uri="{FF2B5EF4-FFF2-40B4-BE49-F238E27FC236}">
                <a16:creationId xmlns:a16="http://schemas.microsoft.com/office/drawing/2014/main" id="{65DF5774-E693-4EF7-B631-E24FEEF15E8A}"/>
              </a:ext>
            </a:extLst>
          </p:cNvPr>
          <p:cNvSpPr>
            <a:spLocks noGrp="1"/>
          </p:cNvSpPr>
          <p:nvPr>
            <p:ph type="body" sz="quarter" idx="16"/>
          </p:nvPr>
        </p:nvSpPr>
        <p:spPr/>
        <p:txBody>
          <a:bodyPr/>
          <a:lstStyle/>
          <a:p>
            <a:r>
              <a:rPr lang="en-US"/>
              <a:t>Reporting Process</a:t>
            </a:r>
          </a:p>
        </p:txBody>
      </p:sp>
    </p:spTree>
    <p:extLst>
      <p:ext uri="{BB962C8B-B14F-4D97-AF65-F5344CB8AC3E}">
        <p14:creationId xmlns:p14="http://schemas.microsoft.com/office/powerpoint/2010/main" val="11463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62C927-5C8F-4E71-827D-071C6AC2976E}"/>
              </a:ext>
            </a:extLst>
          </p:cNvPr>
          <p:cNvSpPr>
            <a:spLocks noGrp="1"/>
          </p:cNvSpPr>
          <p:nvPr>
            <p:ph type="sldNum" sz="quarter" idx="10"/>
          </p:nvPr>
        </p:nvSpPr>
        <p:spPr/>
        <p:txBody>
          <a:bodyPr/>
          <a:lstStyle/>
          <a:p>
            <a:fld id="{6D6E361B-DFCA-824D-BA63-ADCED3B41986}" type="slidenum">
              <a:rPr lang="en-US" smtClean="0"/>
              <a:pPr/>
              <a:t>14</a:t>
            </a:fld>
            <a:endParaRPr lang="en-US"/>
          </a:p>
        </p:txBody>
      </p:sp>
      <p:sp>
        <p:nvSpPr>
          <p:cNvPr id="3" name="Title 2">
            <a:extLst>
              <a:ext uri="{FF2B5EF4-FFF2-40B4-BE49-F238E27FC236}">
                <a16:creationId xmlns:a16="http://schemas.microsoft.com/office/drawing/2014/main" id="{C68F762E-15CF-4E5E-A392-C975E19F645A}"/>
              </a:ext>
            </a:extLst>
          </p:cNvPr>
          <p:cNvSpPr>
            <a:spLocks noGrp="1"/>
          </p:cNvSpPr>
          <p:nvPr>
            <p:ph type="title"/>
          </p:nvPr>
        </p:nvSpPr>
        <p:spPr>
          <a:xfrm>
            <a:off x="4045441" y="2467678"/>
            <a:ext cx="7643638" cy="1864602"/>
          </a:xfrm>
        </p:spPr>
        <p:txBody>
          <a:bodyPr/>
          <a:lstStyle/>
          <a:p>
            <a:r>
              <a:rPr lang="en-US"/>
              <a:t>Life Cycle of a Case</a:t>
            </a:r>
          </a:p>
        </p:txBody>
      </p:sp>
      <p:sp>
        <p:nvSpPr>
          <p:cNvPr id="4" name="Text Placeholder 3">
            <a:extLst>
              <a:ext uri="{FF2B5EF4-FFF2-40B4-BE49-F238E27FC236}">
                <a16:creationId xmlns:a16="http://schemas.microsoft.com/office/drawing/2014/main" id="{1F69665B-6E8C-4298-9C19-C6CFEB95724F}"/>
              </a:ext>
            </a:extLst>
          </p:cNvPr>
          <p:cNvSpPr>
            <a:spLocks noGrp="1"/>
          </p:cNvSpPr>
          <p:nvPr>
            <p:ph type="body" sz="quarter" idx="11"/>
          </p:nvPr>
        </p:nvSpPr>
        <p:spPr/>
        <p:txBody>
          <a:bodyPr>
            <a:normAutofit lnSpcReduction="10000"/>
          </a:bodyPr>
          <a:lstStyle/>
          <a:p>
            <a:r>
              <a:rPr lang="en-US"/>
              <a:t>3</a:t>
            </a:r>
          </a:p>
        </p:txBody>
      </p:sp>
    </p:spTree>
    <p:extLst>
      <p:ext uri="{BB962C8B-B14F-4D97-AF65-F5344CB8AC3E}">
        <p14:creationId xmlns:p14="http://schemas.microsoft.com/office/powerpoint/2010/main" val="1707394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CC995A-C38E-420B-8A25-AE96D13952D6}"/>
              </a:ext>
            </a:extLst>
          </p:cNvPr>
          <p:cNvSpPr>
            <a:spLocks noGrp="1"/>
          </p:cNvSpPr>
          <p:nvPr>
            <p:ph type="sldNum" sz="quarter" idx="10"/>
          </p:nvPr>
        </p:nvSpPr>
        <p:spPr/>
        <p:txBody>
          <a:bodyPr/>
          <a:lstStyle/>
          <a:p>
            <a:fld id="{6D6E361B-DFCA-824D-BA63-ADCED3B41986}" type="slidenum">
              <a:rPr lang="en-US" smtClean="0"/>
              <a:pPr/>
              <a:t>15</a:t>
            </a:fld>
            <a:endParaRPr lang="en-US"/>
          </a:p>
        </p:txBody>
      </p:sp>
      <p:pic>
        <p:nvPicPr>
          <p:cNvPr id="7" name="Content Placeholder 6" descr="Diagram&#10;&#10;Description automatically generated">
            <a:extLst>
              <a:ext uri="{FF2B5EF4-FFF2-40B4-BE49-F238E27FC236}">
                <a16:creationId xmlns:a16="http://schemas.microsoft.com/office/drawing/2014/main" id="{CBC1134C-73D5-4390-829E-4AECA5D3E431}"/>
              </a:ext>
            </a:extLst>
          </p:cNvPr>
          <p:cNvPicPr>
            <a:picLocks noGrp="1" noChangeAspect="1"/>
          </p:cNvPicPr>
          <p:nvPr>
            <p:ph sz="quarter" idx="15"/>
          </p:nvPr>
        </p:nvPicPr>
        <p:blipFill>
          <a:blip r:embed="rId2"/>
          <a:stretch>
            <a:fillRect/>
          </a:stretch>
        </p:blipFill>
        <p:spPr>
          <a:xfrm>
            <a:off x="3985847" y="0"/>
            <a:ext cx="3919054" cy="6057857"/>
          </a:xfrm>
        </p:spPr>
      </p:pic>
    </p:spTree>
    <p:extLst>
      <p:ext uri="{BB962C8B-B14F-4D97-AF65-F5344CB8AC3E}">
        <p14:creationId xmlns:p14="http://schemas.microsoft.com/office/powerpoint/2010/main" val="267629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7C564-F832-448B-AE46-A63E0DEE5216}"/>
              </a:ext>
            </a:extLst>
          </p:cNvPr>
          <p:cNvSpPr>
            <a:spLocks noGrp="1"/>
          </p:cNvSpPr>
          <p:nvPr>
            <p:ph type="sldNum" sz="quarter" idx="10"/>
          </p:nvPr>
        </p:nvSpPr>
        <p:spPr>
          <a:xfrm>
            <a:off x="8981185" y="6174647"/>
            <a:ext cx="2707895" cy="246221"/>
          </a:xfrm>
        </p:spPr>
        <p:txBody>
          <a:bodyPr anchor="ctr">
            <a:normAutofit/>
          </a:bodyPr>
          <a:lstStyle/>
          <a:p>
            <a:pPr>
              <a:lnSpc>
                <a:spcPct val="90000"/>
              </a:lnSpc>
              <a:spcAft>
                <a:spcPts val="600"/>
              </a:spcAft>
            </a:pPr>
            <a:fld id="{6D6E361B-DFCA-824D-BA63-ADCED3B41986}" type="slidenum">
              <a:rPr lang="en-US" sz="1100" smtClean="0"/>
              <a:pPr>
                <a:lnSpc>
                  <a:spcPct val="90000"/>
                </a:lnSpc>
                <a:spcAft>
                  <a:spcPts val="600"/>
                </a:spcAft>
              </a:pPr>
              <a:t>16</a:t>
            </a:fld>
            <a:endParaRPr lang="en-US" sz="1100"/>
          </a:p>
        </p:txBody>
      </p:sp>
      <p:sp>
        <p:nvSpPr>
          <p:cNvPr id="3" name="Title 2">
            <a:extLst>
              <a:ext uri="{FF2B5EF4-FFF2-40B4-BE49-F238E27FC236}">
                <a16:creationId xmlns:a16="http://schemas.microsoft.com/office/drawing/2014/main" id="{7A019AA4-F4DA-4DAE-B3F4-AA57BDAC6939}"/>
              </a:ext>
            </a:extLst>
          </p:cNvPr>
          <p:cNvSpPr>
            <a:spLocks noGrp="1"/>
          </p:cNvSpPr>
          <p:nvPr>
            <p:ph type="title"/>
          </p:nvPr>
        </p:nvSpPr>
        <p:spPr>
          <a:xfrm>
            <a:off x="499176" y="812047"/>
            <a:ext cx="11189904" cy="1043639"/>
          </a:xfrm>
        </p:spPr>
        <p:txBody>
          <a:bodyPr anchor="t">
            <a:normAutofit/>
          </a:bodyPr>
          <a:lstStyle/>
          <a:p>
            <a:r>
              <a:rPr lang="en-US"/>
              <a:t>Life Cycle of a Case</a:t>
            </a:r>
          </a:p>
        </p:txBody>
      </p:sp>
      <p:graphicFrame>
        <p:nvGraphicFramePr>
          <p:cNvPr id="8" name="Content Placeholder 4">
            <a:extLst>
              <a:ext uri="{FF2B5EF4-FFF2-40B4-BE49-F238E27FC236}">
                <a16:creationId xmlns:a16="http://schemas.microsoft.com/office/drawing/2014/main" id="{1DEB0CDC-D652-4B9F-BB35-325E6473ABF7}"/>
              </a:ext>
            </a:extLst>
          </p:cNvPr>
          <p:cNvGraphicFramePr>
            <a:graphicFrameLocks noGrp="1"/>
          </p:cNvGraphicFramePr>
          <p:nvPr>
            <p:ph sz="quarter" idx="15"/>
            <p:extLst>
              <p:ext uri="{D42A27DB-BD31-4B8C-83A1-F6EECF244321}">
                <p14:modId xmlns:p14="http://schemas.microsoft.com/office/powerpoint/2010/main" val="3500809032"/>
              </p:ext>
            </p:extLst>
          </p:nvPr>
        </p:nvGraphicFramePr>
        <p:xfrm>
          <a:off x="1000216" y="2208807"/>
          <a:ext cx="10962140" cy="3533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666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7C47E-466C-44E5-ADC3-0409D64D8E49}"/>
              </a:ext>
            </a:extLst>
          </p:cNvPr>
          <p:cNvSpPr>
            <a:spLocks noGrp="1"/>
          </p:cNvSpPr>
          <p:nvPr>
            <p:ph type="sldNum" sz="quarter" idx="10"/>
          </p:nvPr>
        </p:nvSpPr>
        <p:spPr/>
        <p:txBody>
          <a:bodyPr/>
          <a:lstStyle/>
          <a:p>
            <a:fld id="{6D6E361B-DFCA-824D-BA63-ADCED3B41986}" type="slidenum">
              <a:rPr lang="en-US" smtClean="0"/>
              <a:pPr/>
              <a:t>17</a:t>
            </a:fld>
            <a:endParaRPr lang="en-US"/>
          </a:p>
        </p:txBody>
      </p:sp>
      <p:sp>
        <p:nvSpPr>
          <p:cNvPr id="3" name="Title 2">
            <a:extLst>
              <a:ext uri="{FF2B5EF4-FFF2-40B4-BE49-F238E27FC236}">
                <a16:creationId xmlns:a16="http://schemas.microsoft.com/office/drawing/2014/main" id="{55941463-B267-4BBD-80C3-D75D1B30649C}"/>
              </a:ext>
            </a:extLst>
          </p:cNvPr>
          <p:cNvSpPr>
            <a:spLocks noGrp="1"/>
          </p:cNvSpPr>
          <p:nvPr>
            <p:ph type="title"/>
          </p:nvPr>
        </p:nvSpPr>
        <p:spPr>
          <a:xfrm>
            <a:off x="4045442" y="2496699"/>
            <a:ext cx="7643638" cy="1864602"/>
          </a:xfrm>
        </p:spPr>
        <p:txBody>
          <a:bodyPr>
            <a:normAutofit fontScale="90000"/>
          </a:bodyPr>
          <a:lstStyle/>
          <a:p>
            <a:r>
              <a:rPr lang="en-US"/>
              <a:t>Possible Hearing Options</a:t>
            </a:r>
          </a:p>
        </p:txBody>
      </p:sp>
      <p:sp>
        <p:nvSpPr>
          <p:cNvPr id="4" name="Text Placeholder 3">
            <a:extLst>
              <a:ext uri="{FF2B5EF4-FFF2-40B4-BE49-F238E27FC236}">
                <a16:creationId xmlns:a16="http://schemas.microsoft.com/office/drawing/2014/main" id="{598067D3-BA99-47D4-A7E2-5E1F312AE67A}"/>
              </a:ext>
            </a:extLst>
          </p:cNvPr>
          <p:cNvSpPr>
            <a:spLocks noGrp="1"/>
          </p:cNvSpPr>
          <p:nvPr>
            <p:ph type="body" sz="quarter" idx="11"/>
          </p:nvPr>
        </p:nvSpPr>
        <p:spPr/>
        <p:txBody>
          <a:bodyPr>
            <a:normAutofit lnSpcReduction="10000"/>
          </a:bodyPr>
          <a:lstStyle/>
          <a:p>
            <a:r>
              <a:rPr lang="en-US"/>
              <a:t>4</a:t>
            </a:r>
          </a:p>
        </p:txBody>
      </p:sp>
    </p:spTree>
    <p:extLst>
      <p:ext uri="{BB962C8B-B14F-4D97-AF65-F5344CB8AC3E}">
        <p14:creationId xmlns:p14="http://schemas.microsoft.com/office/powerpoint/2010/main" val="4266596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37584F-E2AB-425C-A4FC-FBC69330E182}"/>
              </a:ext>
            </a:extLst>
          </p:cNvPr>
          <p:cNvSpPr>
            <a:spLocks noGrp="1"/>
          </p:cNvSpPr>
          <p:nvPr>
            <p:ph type="sldNum" sz="quarter" idx="10"/>
          </p:nvPr>
        </p:nvSpPr>
        <p:spPr/>
        <p:txBody>
          <a:bodyPr/>
          <a:lstStyle/>
          <a:p>
            <a:fld id="{6D6E361B-DFCA-824D-BA63-ADCED3B41986}" type="slidenum">
              <a:rPr lang="en-US" smtClean="0"/>
              <a:pPr/>
              <a:t>18</a:t>
            </a:fld>
            <a:endParaRPr lang="en-US"/>
          </a:p>
        </p:txBody>
      </p:sp>
      <p:sp>
        <p:nvSpPr>
          <p:cNvPr id="3" name="Title 2">
            <a:extLst>
              <a:ext uri="{FF2B5EF4-FFF2-40B4-BE49-F238E27FC236}">
                <a16:creationId xmlns:a16="http://schemas.microsoft.com/office/drawing/2014/main" id="{4C07545A-FC5E-4E5A-8FAC-8A21139C598F}"/>
              </a:ext>
            </a:extLst>
          </p:cNvPr>
          <p:cNvSpPr>
            <a:spLocks noGrp="1"/>
          </p:cNvSpPr>
          <p:nvPr>
            <p:ph type="title"/>
          </p:nvPr>
        </p:nvSpPr>
        <p:spPr/>
        <p:txBody>
          <a:bodyPr/>
          <a:lstStyle/>
          <a:p>
            <a:r>
              <a:rPr lang="en-US"/>
              <a:t>Hearing Options</a:t>
            </a:r>
          </a:p>
        </p:txBody>
      </p:sp>
      <p:sp>
        <p:nvSpPr>
          <p:cNvPr id="4" name="Content Placeholder 3">
            <a:extLst>
              <a:ext uri="{FF2B5EF4-FFF2-40B4-BE49-F238E27FC236}">
                <a16:creationId xmlns:a16="http://schemas.microsoft.com/office/drawing/2014/main" id="{0E752B03-558D-4A92-807A-395B04198AA6}"/>
              </a:ext>
            </a:extLst>
          </p:cNvPr>
          <p:cNvSpPr>
            <a:spLocks noGrp="1"/>
          </p:cNvSpPr>
          <p:nvPr>
            <p:ph sz="quarter" idx="15"/>
          </p:nvPr>
        </p:nvSpPr>
        <p:spPr/>
        <p:txBody>
          <a:bodyPr>
            <a:normAutofit fontScale="92500"/>
          </a:bodyPr>
          <a:lstStyle/>
          <a:p>
            <a:r>
              <a:rPr lang="en-US"/>
              <a:t>When a student is accepting responsibility and agrees to the facts of the case:</a:t>
            </a:r>
          </a:p>
          <a:p>
            <a:pPr lvl="1"/>
            <a:r>
              <a:rPr lang="en-US"/>
              <a:t>Expedited Hearing Process</a:t>
            </a:r>
          </a:p>
          <a:p>
            <a:pPr lvl="1"/>
            <a:r>
              <a:rPr lang="en-US"/>
              <a:t>Honor Court Alternative Resolution</a:t>
            </a:r>
          </a:p>
          <a:p>
            <a:pPr lvl="1"/>
            <a:r>
              <a:rPr lang="en-US"/>
              <a:t>Student-Instructor Alternative Resolution</a:t>
            </a:r>
          </a:p>
          <a:p>
            <a:r>
              <a:rPr lang="en-US"/>
              <a:t>When a student is not accepting responsibility</a:t>
            </a:r>
          </a:p>
          <a:p>
            <a:pPr lvl="1"/>
            <a:r>
              <a:rPr lang="en-US"/>
              <a:t>Not Guilty Hearing</a:t>
            </a:r>
          </a:p>
          <a:p>
            <a:r>
              <a:rPr lang="en-US"/>
              <a:t>When a student accepts responsibility but disagrees on the facts of the case:</a:t>
            </a:r>
          </a:p>
          <a:p>
            <a:pPr lvl="1"/>
            <a:r>
              <a:rPr lang="en-US"/>
              <a:t>Full Guilty Hearing</a:t>
            </a:r>
          </a:p>
        </p:txBody>
      </p:sp>
    </p:spTree>
    <p:extLst>
      <p:ext uri="{BB962C8B-B14F-4D97-AF65-F5344CB8AC3E}">
        <p14:creationId xmlns:p14="http://schemas.microsoft.com/office/powerpoint/2010/main" val="383790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642200-0063-4A4D-B6B5-39A3208CCC23}"/>
              </a:ext>
            </a:extLst>
          </p:cNvPr>
          <p:cNvSpPr>
            <a:spLocks noGrp="1"/>
          </p:cNvSpPr>
          <p:nvPr>
            <p:ph type="sldNum" sz="quarter" idx="10"/>
          </p:nvPr>
        </p:nvSpPr>
        <p:spPr/>
        <p:txBody>
          <a:bodyPr/>
          <a:lstStyle/>
          <a:p>
            <a:fld id="{6D6E361B-DFCA-824D-BA63-ADCED3B41986}" type="slidenum">
              <a:rPr lang="en-US" smtClean="0"/>
              <a:pPr/>
              <a:t>19</a:t>
            </a:fld>
            <a:endParaRPr lang="en-US"/>
          </a:p>
        </p:txBody>
      </p:sp>
      <p:sp>
        <p:nvSpPr>
          <p:cNvPr id="6" name="Title 5">
            <a:extLst>
              <a:ext uri="{FF2B5EF4-FFF2-40B4-BE49-F238E27FC236}">
                <a16:creationId xmlns:a16="http://schemas.microsoft.com/office/drawing/2014/main" id="{F665A220-4439-4B68-A73A-E9C4003FA001}"/>
              </a:ext>
            </a:extLst>
          </p:cNvPr>
          <p:cNvSpPr>
            <a:spLocks noGrp="1"/>
          </p:cNvSpPr>
          <p:nvPr>
            <p:ph type="title"/>
          </p:nvPr>
        </p:nvSpPr>
        <p:spPr>
          <a:xfrm>
            <a:off x="499176" y="565826"/>
            <a:ext cx="11189904" cy="1043639"/>
          </a:xfrm>
        </p:spPr>
        <p:txBody>
          <a:bodyPr/>
          <a:lstStyle/>
          <a:p>
            <a:r>
              <a:rPr lang="en-US"/>
              <a:t>Hearing Types Data</a:t>
            </a:r>
          </a:p>
        </p:txBody>
      </p:sp>
      <p:graphicFrame>
        <p:nvGraphicFramePr>
          <p:cNvPr id="12" name="Content Placeholder 11">
            <a:extLst>
              <a:ext uri="{FF2B5EF4-FFF2-40B4-BE49-F238E27FC236}">
                <a16:creationId xmlns:a16="http://schemas.microsoft.com/office/drawing/2014/main" id="{76AB18C9-A481-4472-9BD4-C8B94E2E0145}"/>
              </a:ext>
            </a:extLst>
          </p:cNvPr>
          <p:cNvGraphicFramePr>
            <a:graphicFrameLocks noGrp="1"/>
          </p:cNvGraphicFramePr>
          <p:nvPr>
            <p:ph sz="quarter" idx="15"/>
            <p:extLst>
              <p:ext uri="{D42A27DB-BD31-4B8C-83A1-F6EECF244321}">
                <p14:modId xmlns:p14="http://schemas.microsoft.com/office/powerpoint/2010/main" val="913317957"/>
              </p:ext>
            </p:extLst>
          </p:nvPr>
        </p:nvGraphicFramePr>
        <p:xfrm>
          <a:off x="1283685" y="1447801"/>
          <a:ext cx="9620885" cy="4587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278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D3CC4B-F237-449E-A870-F64F816DDB39}"/>
              </a:ext>
            </a:extLst>
          </p:cNvPr>
          <p:cNvSpPr>
            <a:spLocks noGrp="1"/>
          </p:cNvSpPr>
          <p:nvPr>
            <p:ph type="sldNum" sz="quarter" idx="10"/>
          </p:nvPr>
        </p:nvSpPr>
        <p:spPr/>
        <p:txBody>
          <a:bodyPr/>
          <a:lstStyle/>
          <a:p>
            <a:fld id="{6D6E361B-DFCA-824D-BA63-ADCED3B41986}" type="slidenum">
              <a:rPr lang="en-US" smtClean="0"/>
              <a:pPr/>
              <a:t>2</a:t>
            </a:fld>
            <a:endParaRPr lang="en-US"/>
          </a:p>
        </p:txBody>
      </p:sp>
      <p:sp>
        <p:nvSpPr>
          <p:cNvPr id="4" name="Text Placeholder 3">
            <a:extLst>
              <a:ext uri="{FF2B5EF4-FFF2-40B4-BE49-F238E27FC236}">
                <a16:creationId xmlns:a16="http://schemas.microsoft.com/office/drawing/2014/main" id="{E0BBF207-E376-4DB4-9C85-CEF1DE82FD00}"/>
              </a:ext>
            </a:extLst>
          </p:cNvPr>
          <p:cNvSpPr>
            <a:spLocks noGrp="1"/>
          </p:cNvSpPr>
          <p:nvPr>
            <p:ph type="body" sz="quarter" idx="11"/>
          </p:nvPr>
        </p:nvSpPr>
        <p:spPr/>
        <p:txBody>
          <a:bodyPr/>
          <a:lstStyle/>
          <a:p>
            <a:r>
              <a:rPr lang="en-US"/>
              <a:t>Student Conduct’s Purpose</a:t>
            </a:r>
          </a:p>
          <a:p>
            <a:r>
              <a:rPr lang="en-US"/>
              <a:t>Reporting Process</a:t>
            </a:r>
          </a:p>
          <a:p>
            <a:r>
              <a:rPr lang="en-US"/>
              <a:t>Life Cycle of a Case</a:t>
            </a:r>
          </a:p>
          <a:p>
            <a:r>
              <a:rPr lang="en-US"/>
              <a:t>Possible Hearing Options</a:t>
            </a:r>
          </a:p>
          <a:p>
            <a:r>
              <a:rPr lang="en-US"/>
              <a:t>Possible Outcomes</a:t>
            </a:r>
          </a:p>
          <a:p>
            <a:endParaRPr lang="en-US"/>
          </a:p>
        </p:txBody>
      </p:sp>
      <p:sp>
        <p:nvSpPr>
          <p:cNvPr id="5" name="Title 4">
            <a:extLst>
              <a:ext uri="{FF2B5EF4-FFF2-40B4-BE49-F238E27FC236}">
                <a16:creationId xmlns:a16="http://schemas.microsoft.com/office/drawing/2014/main" id="{DFB867E4-78CC-4E57-9B72-82B488F4EFE6}"/>
              </a:ext>
            </a:extLst>
          </p:cNvPr>
          <p:cNvSpPr>
            <a:spLocks noGrp="1"/>
          </p:cNvSpPr>
          <p:nvPr>
            <p:ph type="title"/>
          </p:nvPr>
        </p:nvSpPr>
        <p:spPr/>
        <p:txBody>
          <a:bodyPr/>
          <a:lstStyle/>
          <a:p>
            <a:r>
              <a:rPr lang="en-US"/>
              <a:t>Road Map</a:t>
            </a:r>
          </a:p>
        </p:txBody>
      </p:sp>
      <p:sp>
        <p:nvSpPr>
          <p:cNvPr id="8" name="TextBox 7">
            <a:extLst>
              <a:ext uri="{FF2B5EF4-FFF2-40B4-BE49-F238E27FC236}">
                <a16:creationId xmlns:a16="http://schemas.microsoft.com/office/drawing/2014/main" id="{8898CF4B-DA73-456A-8E1B-84C8D27A9FCC}"/>
              </a:ext>
            </a:extLst>
          </p:cNvPr>
          <p:cNvSpPr txBox="1"/>
          <p:nvPr/>
        </p:nvSpPr>
        <p:spPr>
          <a:xfrm>
            <a:off x="6207806" y="6611371"/>
            <a:ext cx="3469710" cy="276999"/>
          </a:xfrm>
          <a:prstGeom prst="rect">
            <a:avLst/>
          </a:prstGeom>
          <a:noFill/>
        </p:spPr>
        <p:txBody>
          <a:bodyPr wrap="square" rtlCol="0">
            <a:spAutoFit/>
          </a:bodyPr>
          <a:lstStyle/>
          <a:p>
            <a:r>
              <a:rPr lang="en-US" sz="1200">
                <a:solidFill>
                  <a:schemeClr val="bg2"/>
                </a:solidFill>
              </a:rPr>
              <a:t>Source: UNC Chapel Hill Multimedia Library </a:t>
            </a:r>
          </a:p>
        </p:txBody>
      </p:sp>
      <p:pic>
        <p:nvPicPr>
          <p:cNvPr id="12" name="Picture Placeholder 11" descr="Six pins pointed on several spots on a road map">
            <a:extLst>
              <a:ext uri="{FF2B5EF4-FFF2-40B4-BE49-F238E27FC236}">
                <a16:creationId xmlns:a16="http://schemas.microsoft.com/office/drawing/2014/main" id="{8C4F89EB-6935-4D08-8C15-310D88F643A1}"/>
              </a:ext>
            </a:extLst>
          </p:cNvPr>
          <p:cNvPicPr>
            <a:picLocks noGrp="1" noChangeAspect="1"/>
          </p:cNvPicPr>
          <p:nvPr>
            <p:ph type="pic" sz="quarter" idx="12"/>
          </p:nvPr>
        </p:nvPicPr>
        <p:blipFill>
          <a:blip r:embed="rId3"/>
          <a:srcRect l="20362" r="20362"/>
          <a:stretch>
            <a:fillRect/>
          </a:stretch>
        </p:blipFill>
        <p:spPr/>
      </p:pic>
    </p:spTree>
    <p:extLst>
      <p:ext uri="{BB962C8B-B14F-4D97-AF65-F5344CB8AC3E}">
        <p14:creationId xmlns:p14="http://schemas.microsoft.com/office/powerpoint/2010/main" val="2479250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E0DE0D-FA62-49CD-A51B-9277ECA9822E}"/>
              </a:ext>
            </a:extLst>
          </p:cNvPr>
          <p:cNvSpPr>
            <a:spLocks noGrp="1"/>
          </p:cNvSpPr>
          <p:nvPr>
            <p:ph type="sldNum" sz="quarter" idx="10"/>
          </p:nvPr>
        </p:nvSpPr>
        <p:spPr/>
        <p:txBody>
          <a:bodyPr/>
          <a:lstStyle/>
          <a:p>
            <a:fld id="{6D6E361B-DFCA-824D-BA63-ADCED3B41986}" type="slidenum">
              <a:rPr lang="en-US" smtClean="0"/>
              <a:pPr/>
              <a:t>20</a:t>
            </a:fld>
            <a:endParaRPr lang="en-US"/>
          </a:p>
        </p:txBody>
      </p:sp>
      <p:sp>
        <p:nvSpPr>
          <p:cNvPr id="3" name="Title 2">
            <a:extLst>
              <a:ext uri="{FF2B5EF4-FFF2-40B4-BE49-F238E27FC236}">
                <a16:creationId xmlns:a16="http://schemas.microsoft.com/office/drawing/2014/main" id="{0A23A08B-91C3-4415-B9D6-76A3A6D6F34E}"/>
              </a:ext>
            </a:extLst>
          </p:cNvPr>
          <p:cNvSpPr>
            <a:spLocks noGrp="1"/>
          </p:cNvSpPr>
          <p:nvPr>
            <p:ph type="title"/>
          </p:nvPr>
        </p:nvSpPr>
        <p:spPr>
          <a:xfrm>
            <a:off x="4045442" y="2496699"/>
            <a:ext cx="7643638" cy="1864602"/>
          </a:xfrm>
        </p:spPr>
        <p:txBody>
          <a:bodyPr/>
          <a:lstStyle/>
          <a:p>
            <a:r>
              <a:rPr lang="en-US"/>
              <a:t>Possible Outcomes</a:t>
            </a:r>
          </a:p>
        </p:txBody>
      </p:sp>
      <p:sp>
        <p:nvSpPr>
          <p:cNvPr id="4" name="Text Placeholder 3">
            <a:extLst>
              <a:ext uri="{FF2B5EF4-FFF2-40B4-BE49-F238E27FC236}">
                <a16:creationId xmlns:a16="http://schemas.microsoft.com/office/drawing/2014/main" id="{774E33FE-CD30-4DA7-8182-9982EEF55BB4}"/>
              </a:ext>
            </a:extLst>
          </p:cNvPr>
          <p:cNvSpPr>
            <a:spLocks noGrp="1"/>
          </p:cNvSpPr>
          <p:nvPr>
            <p:ph type="body" sz="quarter" idx="11"/>
          </p:nvPr>
        </p:nvSpPr>
        <p:spPr/>
        <p:txBody>
          <a:bodyPr>
            <a:normAutofit lnSpcReduction="10000"/>
          </a:bodyPr>
          <a:lstStyle/>
          <a:p>
            <a:r>
              <a:rPr lang="en-US"/>
              <a:t>5</a:t>
            </a:r>
          </a:p>
        </p:txBody>
      </p:sp>
    </p:spTree>
    <p:extLst>
      <p:ext uri="{BB962C8B-B14F-4D97-AF65-F5344CB8AC3E}">
        <p14:creationId xmlns:p14="http://schemas.microsoft.com/office/powerpoint/2010/main" val="696958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757DE-20DD-4FDB-8D83-3DFB2F2B81B5}"/>
              </a:ext>
            </a:extLst>
          </p:cNvPr>
          <p:cNvSpPr>
            <a:spLocks noGrp="1"/>
          </p:cNvSpPr>
          <p:nvPr>
            <p:ph type="sldNum" sz="quarter" idx="10"/>
          </p:nvPr>
        </p:nvSpPr>
        <p:spPr/>
        <p:txBody>
          <a:bodyPr/>
          <a:lstStyle/>
          <a:p>
            <a:fld id="{6D6E361B-DFCA-824D-BA63-ADCED3B41986}" type="slidenum">
              <a:rPr lang="en-US" smtClean="0"/>
              <a:pPr/>
              <a:t>21</a:t>
            </a:fld>
            <a:endParaRPr lang="en-US"/>
          </a:p>
        </p:txBody>
      </p:sp>
      <p:sp>
        <p:nvSpPr>
          <p:cNvPr id="3" name="Title 2">
            <a:extLst>
              <a:ext uri="{FF2B5EF4-FFF2-40B4-BE49-F238E27FC236}">
                <a16:creationId xmlns:a16="http://schemas.microsoft.com/office/drawing/2014/main" id="{C75FA9D5-031B-43DA-BEC2-D8009C2749CF}"/>
              </a:ext>
            </a:extLst>
          </p:cNvPr>
          <p:cNvSpPr>
            <a:spLocks noGrp="1"/>
          </p:cNvSpPr>
          <p:nvPr>
            <p:ph type="title"/>
          </p:nvPr>
        </p:nvSpPr>
        <p:spPr/>
        <p:txBody>
          <a:bodyPr/>
          <a:lstStyle/>
          <a:p>
            <a:r>
              <a:rPr lang="en-US"/>
              <a:t>Outcomes</a:t>
            </a:r>
          </a:p>
        </p:txBody>
      </p:sp>
      <p:sp>
        <p:nvSpPr>
          <p:cNvPr id="5" name="Content Placeholder 4">
            <a:extLst>
              <a:ext uri="{FF2B5EF4-FFF2-40B4-BE49-F238E27FC236}">
                <a16:creationId xmlns:a16="http://schemas.microsoft.com/office/drawing/2014/main" id="{ECE4A318-99CA-4538-A528-A214E5CE5261}"/>
              </a:ext>
            </a:extLst>
          </p:cNvPr>
          <p:cNvSpPr>
            <a:spLocks noGrp="1"/>
          </p:cNvSpPr>
          <p:nvPr>
            <p:ph sz="quarter" idx="15"/>
          </p:nvPr>
        </p:nvSpPr>
        <p:spPr>
          <a:xfrm>
            <a:off x="499174" y="2208807"/>
            <a:ext cx="9207533" cy="3533182"/>
          </a:xfrm>
        </p:spPr>
        <p:txBody>
          <a:bodyPr/>
          <a:lstStyle/>
          <a:p>
            <a:r>
              <a:rPr lang="en-US"/>
              <a:t>No charge</a:t>
            </a:r>
          </a:p>
          <a:p>
            <a:r>
              <a:rPr lang="en-US"/>
              <a:t>Drop charge</a:t>
            </a:r>
          </a:p>
          <a:p>
            <a:r>
              <a:rPr lang="en-US"/>
              <a:t>Found not responsible</a:t>
            </a:r>
          </a:p>
          <a:p>
            <a:r>
              <a:rPr lang="en-US"/>
              <a:t>Found responsible &amp; assigned sanction(s)</a:t>
            </a:r>
          </a:p>
          <a:p>
            <a:r>
              <a:rPr lang="en-US"/>
              <a:t>Appeals: Dismissed, remanded, revised, upheld</a:t>
            </a:r>
          </a:p>
        </p:txBody>
      </p:sp>
    </p:spTree>
    <p:extLst>
      <p:ext uri="{BB962C8B-B14F-4D97-AF65-F5344CB8AC3E}">
        <p14:creationId xmlns:p14="http://schemas.microsoft.com/office/powerpoint/2010/main" val="3403051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F944DB-55AF-4720-9E13-A76DA9055562}"/>
              </a:ext>
            </a:extLst>
          </p:cNvPr>
          <p:cNvSpPr>
            <a:spLocks noGrp="1"/>
          </p:cNvSpPr>
          <p:nvPr>
            <p:ph type="sldNum" sz="quarter" idx="10"/>
          </p:nvPr>
        </p:nvSpPr>
        <p:spPr>
          <a:xfrm>
            <a:off x="8981185" y="6174647"/>
            <a:ext cx="2707895" cy="246221"/>
          </a:xfrm>
        </p:spPr>
        <p:txBody>
          <a:bodyPr anchor="ctr">
            <a:normAutofit/>
          </a:bodyPr>
          <a:lstStyle/>
          <a:p>
            <a:pPr>
              <a:lnSpc>
                <a:spcPct val="90000"/>
              </a:lnSpc>
              <a:spcAft>
                <a:spcPts val="600"/>
              </a:spcAft>
            </a:pPr>
            <a:fld id="{6D6E361B-DFCA-824D-BA63-ADCED3B41986}" type="slidenum">
              <a:rPr lang="en-US" sz="1100" smtClean="0"/>
              <a:pPr>
                <a:lnSpc>
                  <a:spcPct val="90000"/>
                </a:lnSpc>
                <a:spcAft>
                  <a:spcPts val="600"/>
                </a:spcAft>
              </a:pPr>
              <a:t>22</a:t>
            </a:fld>
            <a:endParaRPr lang="en-US" sz="1100"/>
          </a:p>
        </p:txBody>
      </p:sp>
      <p:pic>
        <p:nvPicPr>
          <p:cNvPr id="8" name="Video 7">
            <a:extLst>
              <a:ext uri="{FF2B5EF4-FFF2-40B4-BE49-F238E27FC236}">
                <a16:creationId xmlns:a16="http://schemas.microsoft.com/office/drawing/2014/main" id="{28797DA5-AC9D-4BCC-B51A-3D2575DCA2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537" r="21300" b="-1"/>
          <a:stretch/>
        </p:blipFill>
        <p:spPr>
          <a:xfrm>
            <a:off x="20" y="10"/>
            <a:ext cx="6098486" cy="685799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a:noFill/>
        </p:spPr>
      </p:pic>
      <p:sp>
        <p:nvSpPr>
          <p:cNvPr id="3" name="Text Placeholder 2">
            <a:extLst>
              <a:ext uri="{FF2B5EF4-FFF2-40B4-BE49-F238E27FC236}">
                <a16:creationId xmlns:a16="http://schemas.microsoft.com/office/drawing/2014/main" id="{2E1DA985-99A0-46D0-967A-7CB0AE7F1F27}"/>
              </a:ext>
            </a:extLst>
          </p:cNvPr>
          <p:cNvSpPr>
            <a:spLocks noGrp="1"/>
          </p:cNvSpPr>
          <p:nvPr>
            <p:ph type="body" sz="quarter" idx="11"/>
          </p:nvPr>
        </p:nvSpPr>
        <p:spPr>
          <a:xfrm>
            <a:off x="6601426" y="2208806"/>
            <a:ext cx="5087654" cy="3533088"/>
          </a:xfrm>
        </p:spPr>
        <p:txBody>
          <a:bodyPr>
            <a:normAutofit/>
          </a:bodyPr>
          <a:lstStyle/>
          <a:p>
            <a:r>
              <a:rPr lang="en-US"/>
              <a:t>Education &amp; Accountability</a:t>
            </a:r>
          </a:p>
          <a:p>
            <a:pPr marL="0" indent="0">
              <a:buNone/>
            </a:pPr>
            <a:endParaRPr lang="en-US"/>
          </a:p>
          <a:p>
            <a:r>
              <a:rPr lang="en-US"/>
              <a:t>Balancing the needs of the University and the student</a:t>
            </a:r>
          </a:p>
        </p:txBody>
      </p:sp>
      <p:sp>
        <p:nvSpPr>
          <p:cNvPr id="5" name="Title 4">
            <a:extLst>
              <a:ext uri="{FF2B5EF4-FFF2-40B4-BE49-F238E27FC236}">
                <a16:creationId xmlns:a16="http://schemas.microsoft.com/office/drawing/2014/main" id="{8D03C1AB-105D-44FA-9669-49B19941FD3A}"/>
              </a:ext>
            </a:extLst>
          </p:cNvPr>
          <p:cNvSpPr>
            <a:spLocks noGrp="1"/>
          </p:cNvSpPr>
          <p:nvPr>
            <p:ph type="title"/>
          </p:nvPr>
        </p:nvSpPr>
        <p:spPr>
          <a:xfrm>
            <a:off x="6597682" y="812047"/>
            <a:ext cx="5091398" cy="1043639"/>
          </a:xfrm>
        </p:spPr>
        <p:txBody>
          <a:bodyPr anchor="t">
            <a:normAutofit/>
          </a:bodyPr>
          <a:lstStyle/>
          <a:p>
            <a:r>
              <a:rPr lang="en-US"/>
              <a:t>Sanctioning Philosophy</a:t>
            </a:r>
          </a:p>
        </p:txBody>
      </p:sp>
      <p:sp>
        <p:nvSpPr>
          <p:cNvPr id="6" name="Text Placeholder 5">
            <a:extLst>
              <a:ext uri="{FF2B5EF4-FFF2-40B4-BE49-F238E27FC236}">
                <a16:creationId xmlns:a16="http://schemas.microsoft.com/office/drawing/2014/main" id="{D03B01A4-470F-4E56-9BD0-A640D8F736BE}"/>
              </a:ext>
            </a:extLst>
          </p:cNvPr>
          <p:cNvSpPr>
            <a:spLocks noGrp="1"/>
          </p:cNvSpPr>
          <p:nvPr>
            <p:ph type="body" sz="quarter" idx="16"/>
          </p:nvPr>
        </p:nvSpPr>
        <p:spPr>
          <a:xfrm>
            <a:off x="6597363" y="503237"/>
            <a:ext cx="5091399" cy="365760"/>
          </a:xfrm>
        </p:spPr>
        <p:txBody>
          <a:bodyPr>
            <a:normAutofit/>
          </a:bodyPr>
          <a:lstStyle/>
          <a:p>
            <a:r>
              <a:rPr lang="en-US"/>
              <a:t>Possible outcomes</a:t>
            </a:r>
          </a:p>
        </p:txBody>
      </p:sp>
    </p:spTree>
    <p:extLst>
      <p:ext uri="{BB962C8B-B14F-4D97-AF65-F5344CB8AC3E}">
        <p14:creationId xmlns:p14="http://schemas.microsoft.com/office/powerpoint/2010/main" val="13805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5D0032-AEC4-4CB1-8510-5046F471F6AA}"/>
              </a:ext>
            </a:extLst>
          </p:cNvPr>
          <p:cNvSpPr>
            <a:spLocks noGrp="1"/>
          </p:cNvSpPr>
          <p:nvPr>
            <p:ph type="sldNum" sz="quarter" idx="10"/>
          </p:nvPr>
        </p:nvSpPr>
        <p:spPr/>
        <p:txBody>
          <a:bodyPr/>
          <a:lstStyle/>
          <a:p>
            <a:fld id="{6D6E361B-DFCA-824D-BA63-ADCED3B41986}" type="slidenum">
              <a:rPr lang="en-US" smtClean="0"/>
              <a:pPr/>
              <a:t>23</a:t>
            </a:fld>
            <a:endParaRPr lang="en-US"/>
          </a:p>
        </p:txBody>
      </p:sp>
      <p:sp>
        <p:nvSpPr>
          <p:cNvPr id="3" name="Title 2">
            <a:extLst>
              <a:ext uri="{FF2B5EF4-FFF2-40B4-BE49-F238E27FC236}">
                <a16:creationId xmlns:a16="http://schemas.microsoft.com/office/drawing/2014/main" id="{34ABA1E6-2BF0-4C24-9620-9FA4E6B3D086}"/>
              </a:ext>
            </a:extLst>
          </p:cNvPr>
          <p:cNvSpPr>
            <a:spLocks noGrp="1"/>
          </p:cNvSpPr>
          <p:nvPr>
            <p:ph type="title"/>
          </p:nvPr>
        </p:nvSpPr>
        <p:spPr/>
        <p:txBody>
          <a:bodyPr/>
          <a:lstStyle/>
          <a:p>
            <a:r>
              <a:rPr lang="en-US"/>
              <a:t>Deciding Academic Sanctions</a:t>
            </a:r>
          </a:p>
        </p:txBody>
      </p:sp>
      <p:sp>
        <p:nvSpPr>
          <p:cNvPr id="4" name="Content Placeholder 3">
            <a:extLst>
              <a:ext uri="{FF2B5EF4-FFF2-40B4-BE49-F238E27FC236}">
                <a16:creationId xmlns:a16="http://schemas.microsoft.com/office/drawing/2014/main" id="{9924AF03-46FC-4E63-8619-8793A7DC71EC}"/>
              </a:ext>
            </a:extLst>
          </p:cNvPr>
          <p:cNvSpPr>
            <a:spLocks noGrp="1"/>
          </p:cNvSpPr>
          <p:nvPr>
            <p:ph sz="quarter" idx="14"/>
          </p:nvPr>
        </p:nvSpPr>
        <p:spPr>
          <a:xfrm>
            <a:off x="6270709" y="2208807"/>
            <a:ext cx="5418054" cy="3533182"/>
          </a:xfrm>
        </p:spPr>
        <p:txBody>
          <a:bodyPr/>
          <a:lstStyle/>
          <a:p>
            <a:r>
              <a:rPr lang="en-US"/>
              <a:t>Category of the offense</a:t>
            </a:r>
          </a:p>
          <a:p>
            <a:pPr lvl="1"/>
            <a:r>
              <a:rPr lang="en-US"/>
              <a:t>Minimal, moderate, major</a:t>
            </a:r>
          </a:p>
          <a:p>
            <a:r>
              <a:rPr lang="en-US"/>
              <a:t>Four relevant factors</a:t>
            </a:r>
          </a:p>
          <a:p>
            <a:pPr marL="914400" lvl="1" indent="-457200">
              <a:buFont typeface="+mj-lt"/>
              <a:buAutoNum type="arabicPeriod"/>
            </a:pPr>
            <a:r>
              <a:rPr lang="en-US"/>
              <a:t>Gravity of the offense</a:t>
            </a:r>
          </a:p>
          <a:p>
            <a:pPr marL="914400" lvl="1" indent="-457200">
              <a:buFont typeface="+mj-lt"/>
              <a:buAutoNum type="arabicPeriod"/>
            </a:pPr>
            <a:r>
              <a:rPr lang="en-US"/>
              <a:t>Value of learning</a:t>
            </a:r>
          </a:p>
          <a:p>
            <a:pPr marL="914400" lvl="1" indent="-457200">
              <a:buFont typeface="+mj-lt"/>
              <a:buAutoNum type="arabicPeriod"/>
            </a:pPr>
            <a:r>
              <a:rPr lang="en-US"/>
              <a:t>Equitable treatment</a:t>
            </a:r>
          </a:p>
          <a:p>
            <a:pPr marL="914400" lvl="1" indent="-457200">
              <a:buFont typeface="+mj-lt"/>
              <a:buAutoNum type="arabicPeriod"/>
            </a:pPr>
            <a:r>
              <a:rPr lang="en-US"/>
              <a:t>Compelling circumstances</a:t>
            </a:r>
          </a:p>
        </p:txBody>
      </p:sp>
      <p:sp>
        <p:nvSpPr>
          <p:cNvPr id="6" name="Content Placeholder 5">
            <a:extLst>
              <a:ext uri="{FF2B5EF4-FFF2-40B4-BE49-F238E27FC236}">
                <a16:creationId xmlns:a16="http://schemas.microsoft.com/office/drawing/2014/main" id="{555C9E00-2AD4-40B3-BEE9-2456D2AD4EFD}"/>
              </a:ext>
            </a:extLst>
          </p:cNvPr>
          <p:cNvSpPr>
            <a:spLocks noGrp="1"/>
          </p:cNvSpPr>
          <p:nvPr>
            <p:ph sz="quarter" idx="15"/>
          </p:nvPr>
        </p:nvSpPr>
        <p:spPr/>
        <p:txBody>
          <a:bodyPr>
            <a:normAutofit lnSpcReduction="10000"/>
          </a:bodyPr>
          <a:lstStyle/>
          <a:p>
            <a:pPr marL="0" indent="0">
              <a:buNone/>
            </a:pPr>
            <a:r>
              <a:rPr lang="en-US"/>
              <a:t>Every case with a finding of responsibility will receive:</a:t>
            </a:r>
          </a:p>
          <a:p>
            <a:pPr marL="0" indent="0">
              <a:buNone/>
            </a:pPr>
            <a:r>
              <a:rPr lang="en-US"/>
              <a:t>1. Grade sanctions</a:t>
            </a:r>
          </a:p>
          <a:p>
            <a:pPr lvl="1"/>
            <a:r>
              <a:rPr lang="en-US" sz="1600"/>
              <a:t>Failing grade on the assignment, component or aspect of the course, or course</a:t>
            </a:r>
          </a:p>
          <a:p>
            <a:pPr marL="0" indent="0">
              <a:buNone/>
            </a:pPr>
            <a:r>
              <a:rPr lang="en-US"/>
              <a:t>2. Penalty of records</a:t>
            </a:r>
          </a:p>
          <a:p>
            <a:pPr lvl="1"/>
            <a:r>
              <a:rPr lang="en-US" sz="1600"/>
              <a:t>Written warning, disciplinary probation, suspension, or expulsion </a:t>
            </a:r>
          </a:p>
          <a:p>
            <a:r>
              <a:rPr lang="en-US"/>
              <a:t>Optional: educational assignments</a:t>
            </a:r>
          </a:p>
        </p:txBody>
      </p:sp>
      <p:sp>
        <p:nvSpPr>
          <p:cNvPr id="7" name="Text Placeholder 6">
            <a:extLst>
              <a:ext uri="{FF2B5EF4-FFF2-40B4-BE49-F238E27FC236}">
                <a16:creationId xmlns:a16="http://schemas.microsoft.com/office/drawing/2014/main" id="{58E4C59B-1E56-4379-9D50-F44A43EEE4C5}"/>
              </a:ext>
            </a:extLst>
          </p:cNvPr>
          <p:cNvSpPr>
            <a:spLocks noGrp="1"/>
          </p:cNvSpPr>
          <p:nvPr>
            <p:ph type="body" sz="quarter" idx="16"/>
          </p:nvPr>
        </p:nvSpPr>
        <p:spPr/>
        <p:txBody>
          <a:bodyPr/>
          <a:lstStyle/>
          <a:p>
            <a:r>
              <a:rPr lang="en-US"/>
              <a:t>Education and Accountability</a:t>
            </a:r>
          </a:p>
        </p:txBody>
      </p:sp>
    </p:spTree>
    <p:extLst>
      <p:ext uri="{BB962C8B-B14F-4D97-AF65-F5344CB8AC3E}">
        <p14:creationId xmlns:p14="http://schemas.microsoft.com/office/powerpoint/2010/main" val="1517037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4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88F62A-09C3-4D04-BA93-47386497CB31}"/>
              </a:ext>
            </a:extLst>
          </p:cNvPr>
          <p:cNvSpPr>
            <a:spLocks noGrp="1"/>
          </p:cNvSpPr>
          <p:nvPr>
            <p:ph type="sldNum" sz="quarter" idx="10"/>
          </p:nvPr>
        </p:nvSpPr>
        <p:spPr/>
        <p:txBody>
          <a:bodyPr/>
          <a:lstStyle/>
          <a:p>
            <a:fld id="{6D6E361B-DFCA-824D-BA63-ADCED3B41986}" type="slidenum">
              <a:rPr lang="en-US" smtClean="0"/>
              <a:pPr/>
              <a:t>3</a:t>
            </a:fld>
            <a:endParaRPr lang="en-US"/>
          </a:p>
        </p:txBody>
      </p:sp>
      <p:sp>
        <p:nvSpPr>
          <p:cNvPr id="3" name="Title 2">
            <a:extLst>
              <a:ext uri="{FF2B5EF4-FFF2-40B4-BE49-F238E27FC236}">
                <a16:creationId xmlns:a16="http://schemas.microsoft.com/office/drawing/2014/main" id="{0A86B3BE-438B-4E71-AC35-2DC9D3F17A69}"/>
              </a:ext>
            </a:extLst>
          </p:cNvPr>
          <p:cNvSpPr>
            <a:spLocks noGrp="1"/>
          </p:cNvSpPr>
          <p:nvPr>
            <p:ph type="title"/>
          </p:nvPr>
        </p:nvSpPr>
        <p:spPr>
          <a:xfrm>
            <a:off x="4045442" y="2585223"/>
            <a:ext cx="7643638" cy="1864602"/>
          </a:xfrm>
        </p:spPr>
        <p:txBody>
          <a:bodyPr>
            <a:normAutofit fontScale="90000"/>
          </a:bodyPr>
          <a:lstStyle/>
          <a:p>
            <a:r>
              <a:rPr lang="en-US"/>
              <a:t>Student Conduct’s Purpose</a:t>
            </a:r>
          </a:p>
        </p:txBody>
      </p:sp>
      <p:sp>
        <p:nvSpPr>
          <p:cNvPr id="4" name="Text Placeholder 3">
            <a:extLst>
              <a:ext uri="{FF2B5EF4-FFF2-40B4-BE49-F238E27FC236}">
                <a16:creationId xmlns:a16="http://schemas.microsoft.com/office/drawing/2014/main" id="{4BE0D31E-93B3-4B21-9F5B-5D39814287E6}"/>
              </a:ext>
            </a:extLst>
          </p:cNvPr>
          <p:cNvSpPr>
            <a:spLocks noGrp="1"/>
          </p:cNvSpPr>
          <p:nvPr>
            <p:ph type="body" sz="quarter" idx="11"/>
          </p:nvPr>
        </p:nvSpPr>
        <p:spPr/>
        <p:txBody>
          <a:bodyPr>
            <a:normAutofit lnSpcReduction="10000"/>
          </a:bodyPr>
          <a:lstStyle/>
          <a:p>
            <a:r>
              <a:rPr lang="en-US"/>
              <a:t>1</a:t>
            </a:r>
          </a:p>
        </p:txBody>
      </p:sp>
    </p:spTree>
    <p:extLst>
      <p:ext uri="{BB962C8B-B14F-4D97-AF65-F5344CB8AC3E}">
        <p14:creationId xmlns:p14="http://schemas.microsoft.com/office/powerpoint/2010/main" val="2849346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EFE023-E078-4092-BFE6-6F976B76ECF3}"/>
              </a:ext>
            </a:extLst>
          </p:cNvPr>
          <p:cNvSpPr>
            <a:spLocks noGrp="1"/>
          </p:cNvSpPr>
          <p:nvPr>
            <p:ph type="sldNum" sz="quarter" idx="10"/>
          </p:nvPr>
        </p:nvSpPr>
        <p:spPr/>
        <p:txBody>
          <a:bodyPr/>
          <a:lstStyle/>
          <a:p>
            <a:fld id="{6D6E361B-DFCA-824D-BA63-ADCED3B41986}" type="slidenum">
              <a:rPr lang="en-US" smtClean="0"/>
              <a:pPr/>
              <a:t>4</a:t>
            </a:fld>
            <a:endParaRPr lang="en-US"/>
          </a:p>
        </p:txBody>
      </p:sp>
      <p:sp>
        <p:nvSpPr>
          <p:cNvPr id="3" name="Title 2">
            <a:extLst>
              <a:ext uri="{FF2B5EF4-FFF2-40B4-BE49-F238E27FC236}">
                <a16:creationId xmlns:a16="http://schemas.microsoft.com/office/drawing/2014/main" id="{FA40060E-14C2-4D13-B55A-3C8BBD070B86}"/>
              </a:ext>
            </a:extLst>
          </p:cNvPr>
          <p:cNvSpPr>
            <a:spLocks noGrp="1"/>
          </p:cNvSpPr>
          <p:nvPr>
            <p:ph type="title"/>
          </p:nvPr>
        </p:nvSpPr>
        <p:spPr/>
        <p:txBody>
          <a:bodyPr/>
          <a:lstStyle/>
          <a:p>
            <a:r>
              <a:rPr lang="en-US"/>
              <a:t>The “Carolina Way”</a:t>
            </a:r>
          </a:p>
        </p:txBody>
      </p:sp>
      <p:sp>
        <p:nvSpPr>
          <p:cNvPr id="4" name="Text Placeholder 3">
            <a:extLst>
              <a:ext uri="{FF2B5EF4-FFF2-40B4-BE49-F238E27FC236}">
                <a16:creationId xmlns:a16="http://schemas.microsoft.com/office/drawing/2014/main" id="{93DC12AB-9071-46D0-B09F-FD6D84CB541A}"/>
              </a:ext>
            </a:extLst>
          </p:cNvPr>
          <p:cNvSpPr>
            <a:spLocks noGrp="1"/>
          </p:cNvSpPr>
          <p:nvPr>
            <p:ph type="body" sz="quarter" idx="11"/>
          </p:nvPr>
        </p:nvSpPr>
        <p:spPr>
          <a:xfrm>
            <a:off x="502920" y="1767537"/>
            <a:ext cx="11186159" cy="2006177"/>
          </a:xfrm>
        </p:spPr>
        <p:txBody>
          <a:bodyPr/>
          <a:lstStyle/>
          <a:p>
            <a:r>
              <a:rPr lang="en-US" b="0" i="0">
                <a:solidFill>
                  <a:srgbClr val="323232"/>
                </a:solidFill>
                <a:effectLst/>
                <a:latin typeface="Open Sans" panose="020B0606030504020204" pitchFamily="34" charset="0"/>
              </a:rPr>
              <a:t>“Student Conduct works to support the </a:t>
            </a:r>
            <a:r>
              <a:rPr lang="en-US" b="0" i="1">
                <a:solidFill>
                  <a:srgbClr val="323232"/>
                </a:solidFill>
                <a:effectLst/>
                <a:latin typeface="Open Sans" panose="020B0606030504020204" pitchFamily="34" charset="0"/>
              </a:rPr>
              <a:t>development</a:t>
            </a:r>
            <a:r>
              <a:rPr lang="en-US" b="0" i="0">
                <a:solidFill>
                  <a:srgbClr val="323232"/>
                </a:solidFill>
                <a:effectLst/>
                <a:latin typeface="Open Sans" panose="020B0606030504020204" pitchFamily="34" charset="0"/>
              </a:rPr>
              <a:t> of Carolina students into </a:t>
            </a:r>
            <a:r>
              <a:rPr lang="en-US" b="0" i="1">
                <a:solidFill>
                  <a:srgbClr val="323232"/>
                </a:solidFill>
                <a:effectLst/>
                <a:latin typeface="Open Sans" panose="020B0606030504020204" pitchFamily="34" charset="0"/>
              </a:rPr>
              <a:t>ethical</a:t>
            </a:r>
            <a:r>
              <a:rPr lang="en-US" b="0" i="0">
                <a:solidFill>
                  <a:srgbClr val="323232"/>
                </a:solidFill>
                <a:effectLst/>
                <a:latin typeface="Open Sans" panose="020B0606030504020204" pitchFamily="34" charset="0"/>
              </a:rPr>
              <a:t>, </a:t>
            </a:r>
            <a:r>
              <a:rPr lang="en-US" b="0" i="1">
                <a:solidFill>
                  <a:srgbClr val="323232"/>
                </a:solidFill>
                <a:effectLst/>
                <a:latin typeface="Open Sans" panose="020B0606030504020204" pitchFamily="34" charset="0"/>
              </a:rPr>
              <a:t>responsible</a:t>
            </a:r>
            <a:r>
              <a:rPr lang="en-US" b="0" i="0">
                <a:solidFill>
                  <a:srgbClr val="323232"/>
                </a:solidFill>
                <a:effectLst/>
                <a:latin typeface="Open Sans" panose="020B0606030504020204" pitchFamily="34" charset="0"/>
              </a:rPr>
              <a:t> future </a:t>
            </a:r>
            <a:r>
              <a:rPr lang="en-US" b="0" i="1">
                <a:solidFill>
                  <a:srgbClr val="323232"/>
                </a:solidFill>
                <a:effectLst/>
                <a:latin typeface="Open Sans" panose="020B0606030504020204" pitchFamily="34" charset="0"/>
              </a:rPr>
              <a:t>leaders</a:t>
            </a:r>
            <a:r>
              <a:rPr lang="en-US" b="0" i="0">
                <a:solidFill>
                  <a:srgbClr val="323232"/>
                </a:solidFill>
                <a:effectLst/>
                <a:latin typeface="Open Sans" panose="020B0606030504020204" pitchFamily="34" charset="0"/>
              </a:rPr>
              <a:t> and citizens, </a:t>
            </a:r>
            <a:r>
              <a:rPr lang="en-US" b="0" i="1">
                <a:solidFill>
                  <a:srgbClr val="323232"/>
                </a:solidFill>
                <a:effectLst/>
                <a:latin typeface="Open Sans" panose="020B0606030504020204" pitchFamily="34" charset="0"/>
              </a:rPr>
              <a:t>encouraging</a:t>
            </a:r>
            <a:r>
              <a:rPr lang="en-US" b="0" i="0">
                <a:solidFill>
                  <a:srgbClr val="323232"/>
                </a:solidFill>
                <a:effectLst/>
                <a:latin typeface="Open Sans" panose="020B0606030504020204" pitchFamily="34" charset="0"/>
              </a:rPr>
              <a:t> students to make conduct choices that are </a:t>
            </a:r>
            <a:r>
              <a:rPr lang="en-US" b="0" i="1">
                <a:solidFill>
                  <a:srgbClr val="323232"/>
                </a:solidFill>
                <a:effectLst/>
                <a:latin typeface="Open Sans" panose="020B0606030504020204" pitchFamily="34" charset="0"/>
              </a:rPr>
              <a:t>supportive</a:t>
            </a:r>
            <a:r>
              <a:rPr lang="en-US" b="0" i="0">
                <a:solidFill>
                  <a:srgbClr val="323232"/>
                </a:solidFill>
                <a:effectLst/>
                <a:latin typeface="Open Sans" panose="020B0606030504020204" pitchFamily="34" charset="0"/>
              </a:rPr>
              <a:t> of students' </a:t>
            </a:r>
            <a:r>
              <a:rPr lang="en-US" b="0" i="1">
                <a:solidFill>
                  <a:srgbClr val="323232"/>
                </a:solidFill>
                <a:effectLst/>
                <a:latin typeface="Open Sans" panose="020B0606030504020204" pitchFamily="34" charset="0"/>
              </a:rPr>
              <a:t>thriving</a:t>
            </a:r>
            <a:r>
              <a:rPr lang="en-US" b="0" i="0">
                <a:solidFill>
                  <a:srgbClr val="323232"/>
                </a:solidFill>
                <a:effectLst/>
                <a:latin typeface="Open Sans" panose="020B0606030504020204" pitchFamily="34" charset="0"/>
              </a:rPr>
              <a:t> while at Carolina and beyond.”</a:t>
            </a:r>
            <a:endParaRPr lang="en-US"/>
          </a:p>
        </p:txBody>
      </p:sp>
      <p:sp>
        <p:nvSpPr>
          <p:cNvPr id="5" name="Text Placeholder 4">
            <a:extLst>
              <a:ext uri="{FF2B5EF4-FFF2-40B4-BE49-F238E27FC236}">
                <a16:creationId xmlns:a16="http://schemas.microsoft.com/office/drawing/2014/main" id="{CCA1D2C3-5C40-4D0E-9AA9-C0704552458E}"/>
              </a:ext>
            </a:extLst>
          </p:cNvPr>
          <p:cNvSpPr>
            <a:spLocks noGrp="1"/>
          </p:cNvSpPr>
          <p:nvPr>
            <p:ph type="body" sz="quarter" idx="16"/>
          </p:nvPr>
        </p:nvSpPr>
        <p:spPr/>
        <p:txBody>
          <a:bodyPr/>
          <a:lstStyle/>
          <a:p>
            <a:r>
              <a:rPr lang="en-US"/>
              <a:t>Student Conduct’s Purpose</a:t>
            </a:r>
          </a:p>
        </p:txBody>
      </p:sp>
    </p:spTree>
    <p:extLst>
      <p:ext uri="{BB962C8B-B14F-4D97-AF65-F5344CB8AC3E}">
        <p14:creationId xmlns:p14="http://schemas.microsoft.com/office/powerpoint/2010/main" val="295037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7F56C-912B-4E88-B76D-248DA14839FC}"/>
              </a:ext>
            </a:extLst>
          </p:cNvPr>
          <p:cNvSpPr>
            <a:spLocks noGrp="1"/>
          </p:cNvSpPr>
          <p:nvPr>
            <p:ph type="sldNum" sz="quarter" idx="10"/>
          </p:nvPr>
        </p:nvSpPr>
        <p:spPr/>
        <p:txBody>
          <a:bodyPr/>
          <a:lstStyle/>
          <a:p>
            <a:fld id="{6D6E361B-DFCA-824D-BA63-ADCED3B41986}" type="slidenum">
              <a:rPr lang="en-US" smtClean="0"/>
              <a:pPr/>
              <a:t>5</a:t>
            </a:fld>
            <a:endParaRPr lang="en-US"/>
          </a:p>
        </p:txBody>
      </p:sp>
      <p:sp>
        <p:nvSpPr>
          <p:cNvPr id="3" name="Title 2">
            <a:extLst>
              <a:ext uri="{FF2B5EF4-FFF2-40B4-BE49-F238E27FC236}">
                <a16:creationId xmlns:a16="http://schemas.microsoft.com/office/drawing/2014/main" id="{A8B33405-DC3D-4709-A128-C4AB18D52CD7}"/>
              </a:ext>
            </a:extLst>
          </p:cNvPr>
          <p:cNvSpPr>
            <a:spLocks noGrp="1"/>
          </p:cNvSpPr>
          <p:nvPr>
            <p:ph type="title"/>
          </p:nvPr>
        </p:nvSpPr>
        <p:spPr/>
        <p:txBody>
          <a:bodyPr/>
          <a:lstStyle/>
          <a:p>
            <a:r>
              <a:rPr lang="en-US"/>
              <a:t>Due Process</a:t>
            </a:r>
          </a:p>
        </p:txBody>
      </p:sp>
      <p:sp>
        <p:nvSpPr>
          <p:cNvPr id="4" name="Content Placeholder 3">
            <a:extLst>
              <a:ext uri="{FF2B5EF4-FFF2-40B4-BE49-F238E27FC236}">
                <a16:creationId xmlns:a16="http://schemas.microsoft.com/office/drawing/2014/main" id="{32C49291-980C-493F-B61C-4E6F73C4B8D6}"/>
              </a:ext>
            </a:extLst>
          </p:cNvPr>
          <p:cNvSpPr>
            <a:spLocks noGrp="1"/>
          </p:cNvSpPr>
          <p:nvPr>
            <p:ph sz="quarter" idx="14"/>
          </p:nvPr>
        </p:nvSpPr>
        <p:spPr/>
        <p:txBody>
          <a:bodyPr/>
          <a:lstStyle/>
          <a:p>
            <a:pPr marL="914400" lvl="1" indent="-457200">
              <a:buFont typeface="+mj-lt"/>
              <a:buAutoNum type="arabicPeriod"/>
            </a:pPr>
            <a:r>
              <a:rPr lang="en-US"/>
              <a:t>Information and informed choices</a:t>
            </a:r>
          </a:p>
          <a:p>
            <a:pPr marL="914400" lvl="1" indent="-457200">
              <a:buFont typeface="+mj-lt"/>
              <a:buAutoNum type="arabicPeriod"/>
            </a:pPr>
            <a:r>
              <a:rPr lang="en-US"/>
              <a:t>Presumption of innocence</a:t>
            </a:r>
          </a:p>
          <a:p>
            <a:pPr marL="914400" lvl="1" indent="-457200">
              <a:buFont typeface="+mj-lt"/>
              <a:buAutoNum type="arabicPeriod"/>
            </a:pPr>
            <a:r>
              <a:rPr lang="en-US"/>
              <a:t>Counsel</a:t>
            </a:r>
          </a:p>
          <a:p>
            <a:pPr marL="914400" lvl="1" indent="-457200">
              <a:buFont typeface="+mj-lt"/>
              <a:buAutoNum type="arabicPeriod"/>
            </a:pPr>
            <a:r>
              <a:rPr lang="en-US"/>
              <a:t>Fair hearing</a:t>
            </a:r>
          </a:p>
          <a:p>
            <a:pPr marL="914400" lvl="1" indent="-457200">
              <a:buFont typeface="+mj-lt"/>
              <a:buAutoNum type="arabicPeriod"/>
            </a:pPr>
            <a:r>
              <a:rPr lang="en-US"/>
              <a:t>Self-incrimination</a:t>
            </a:r>
          </a:p>
          <a:p>
            <a:pPr marL="914400" lvl="1" indent="-457200">
              <a:buFont typeface="+mj-lt"/>
              <a:buAutoNum type="arabicPeriod"/>
            </a:pPr>
            <a:r>
              <a:rPr lang="en-US"/>
              <a:t>Evidence and witnesses</a:t>
            </a:r>
          </a:p>
          <a:p>
            <a:pPr marL="914400" lvl="1" indent="-457200">
              <a:buFont typeface="+mj-lt"/>
              <a:buAutoNum type="arabicPeriod"/>
            </a:pPr>
            <a:r>
              <a:rPr lang="en-US"/>
              <a:t>Proof that is clear and convincing</a:t>
            </a:r>
          </a:p>
          <a:p>
            <a:pPr marL="914400" lvl="1" indent="-457200">
              <a:buFont typeface="+mj-lt"/>
              <a:buAutoNum type="arabicPeriod"/>
            </a:pPr>
            <a:r>
              <a:rPr lang="en-US"/>
              <a:t>Appeals and re-hearings</a:t>
            </a:r>
          </a:p>
          <a:p>
            <a:endParaRPr lang="en-US"/>
          </a:p>
        </p:txBody>
      </p:sp>
      <p:sp>
        <p:nvSpPr>
          <p:cNvPr id="5" name="Content Placeholder 4">
            <a:extLst>
              <a:ext uri="{FF2B5EF4-FFF2-40B4-BE49-F238E27FC236}">
                <a16:creationId xmlns:a16="http://schemas.microsoft.com/office/drawing/2014/main" id="{B31B570A-DAF9-44C6-AC4C-33E33080B0F8}"/>
              </a:ext>
            </a:extLst>
          </p:cNvPr>
          <p:cNvSpPr>
            <a:spLocks noGrp="1"/>
          </p:cNvSpPr>
          <p:nvPr>
            <p:ph sz="quarter" idx="15"/>
          </p:nvPr>
        </p:nvSpPr>
        <p:spPr/>
        <p:txBody>
          <a:bodyPr>
            <a:normAutofit/>
          </a:bodyPr>
          <a:lstStyle/>
          <a:p>
            <a:r>
              <a:rPr lang="en-US"/>
              <a:t>Ensuring students’ rights and are upheld</a:t>
            </a:r>
          </a:p>
          <a:p>
            <a:r>
              <a:rPr lang="en-US"/>
              <a:t>These rights originate from federal and state laws, regulations, and UNC System polices</a:t>
            </a:r>
          </a:p>
          <a:p>
            <a:r>
              <a:rPr lang="en-US"/>
              <a:t>What could happen if we don’t follow our policies?</a:t>
            </a:r>
          </a:p>
        </p:txBody>
      </p:sp>
      <p:sp>
        <p:nvSpPr>
          <p:cNvPr id="6" name="Text Placeholder 5">
            <a:extLst>
              <a:ext uri="{FF2B5EF4-FFF2-40B4-BE49-F238E27FC236}">
                <a16:creationId xmlns:a16="http://schemas.microsoft.com/office/drawing/2014/main" id="{B8DE130B-D949-4A0E-BA34-A0AE1BC08CDE}"/>
              </a:ext>
            </a:extLst>
          </p:cNvPr>
          <p:cNvSpPr>
            <a:spLocks noGrp="1"/>
          </p:cNvSpPr>
          <p:nvPr>
            <p:ph type="body" sz="quarter" idx="16"/>
          </p:nvPr>
        </p:nvSpPr>
        <p:spPr/>
        <p:txBody>
          <a:bodyPr/>
          <a:lstStyle/>
          <a:p>
            <a:r>
              <a:rPr lang="en-US"/>
              <a:t>Student Conduct’s Purpose</a:t>
            </a:r>
          </a:p>
        </p:txBody>
      </p:sp>
    </p:spTree>
    <p:extLst>
      <p:ext uri="{BB962C8B-B14F-4D97-AF65-F5344CB8AC3E}">
        <p14:creationId xmlns:p14="http://schemas.microsoft.com/office/powerpoint/2010/main" val="70226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ree, outdoor, building&#10;&#10;Description automatically generated">
            <a:extLst>
              <a:ext uri="{FF2B5EF4-FFF2-40B4-BE49-F238E27FC236}">
                <a16:creationId xmlns:a16="http://schemas.microsoft.com/office/drawing/2014/main" id="{43F59D0E-DA1C-4780-B38A-A0F2862085F5}"/>
              </a:ext>
            </a:extLst>
          </p:cNvPr>
          <p:cNvPicPr>
            <a:picLocks noGrp="1" noChangeAspect="1"/>
          </p:cNvPicPr>
          <p:nvPr>
            <p:ph type="pic" sz="quarter" idx="12"/>
          </p:nvPr>
        </p:nvPicPr>
        <p:blipFill>
          <a:blip r:embed="rId2"/>
          <a:srcRect l="21379" r="21379"/>
          <a:stretch>
            <a:fillRect/>
          </a:stretch>
        </p:blipFill>
        <p:spPr/>
      </p:pic>
      <p:sp>
        <p:nvSpPr>
          <p:cNvPr id="3" name="Slide Number Placeholder 2">
            <a:extLst>
              <a:ext uri="{FF2B5EF4-FFF2-40B4-BE49-F238E27FC236}">
                <a16:creationId xmlns:a16="http://schemas.microsoft.com/office/drawing/2014/main" id="{42914E34-1D76-4F83-9DC6-D0B9476DE534}"/>
              </a:ext>
            </a:extLst>
          </p:cNvPr>
          <p:cNvSpPr>
            <a:spLocks noGrp="1"/>
          </p:cNvSpPr>
          <p:nvPr>
            <p:ph type="sldNum" sz="quarter" idx="10"/>
          </p:nvPr>
        </p:nvSpPr>
        <p:spPr/>
        <p:txBody>
          <a:bodyPr/>
          <a:lstStyle/>
          <a:p>
            <a:fld id="{6D6E361B-DFCA-824D-BA63-ADCED3B41986}" type="slidenum">
              <a:rPr lang="en-US" smtClean="0"/>
              <a:pPr/>
              <a:t>6</a:t>
            </a:fld>
            <a:endParaRPr lang="en-US"/>
          </a:p>
        </p:txBody>
      </p:sp>
      <p:sp>
        <p:nvSpPr>
          <p:cNvPr id="4" name="Text Placeholder 3">
            <a:extLst>
              <a:ext uri="{FF2B5EF4-FFF2-40B4-BE49-F238E27FC236}">
                <a16:creationId xmlns:a16="http://schemas.microsoft.com/office/drawing/2014/main" id="{AD1161DC-9F83-4203-B261-F1E324E08083}"/>
              </a:ext>
            </a:extLst>
          </p:cNvPr>
          <p:cNvSpPr>
            <a:spLocks noGrp="1"/>
          </p:cNvSpPr>
          <p:nvPr>
            <p:ph type="body" sz="quarter" idx="11"/>
          </p:nvPr>
        </p:nvSpPr>
        <p:spPr/>
        <p:txBody>
          <a:bodyPr/>
          <a:lstStyle/>
          <a:p>
            <a:r>
              <a:rPr lang="en-US"/>
              <a:t>FERPA</a:t>
            </a:r>
          </a:p>
          <a:p>
            <a:r>
              <a:rPr lang="en-US"/>
              <a:t>Recidivism</a:t>
            </a:r>
          </a:p>
          <a:p>
            <a:r>
              <a:rPr lang="en-US"/>
              <a:t>10 years</a:t>
            </a:r>
          </a:p>
        </p:txBody>
      </p:sp>
      <p:sp>
        <p:nvSpPr>
          <p:cNvPr id="5" name="Title 4">
            <a:extLst>
              <a:ext uri="{FF2B5EF4-FFF2-40B4-BE49-F238E27FC236}">
                <a16:creationId xmlns:a16="http://schemas.microsoft.com/office/drawing/2014/main" id="{80D3CF46-4969-4676-90BC-AB2806414360}"/>
              </a:ext>
            </a:extLst>
          </p:cNvPr>
          <p:cNvSpPr>
            <a:spLocks noGrp="1"/>
          </p:cNvSpPr>
          <p:nvPr>
            <p:ph type="title"/>
          </p:nvPr>
        </p:nvSpPr>
        <p:spPr/>
        <p:txBody>
          <a:bodyPr/>
          <a:lstStyle/>
          <a:p>
            <a:r>
              <a:rPr lang="en-US"/>
              <a:t>Maintain Disciplinary Records</a:t>
            </a:r>
          </a:p>
        </p:txBody>
      </p:sp>
      <p:sp>
        <p:nvSpPr>
          <p:cNvPr id="6" name="Text Placeholder 5">
            <a:extLst>
              <a:ext uri="{FF2B5EF4-FFF2-40B4-BE49-F238E27FC236}">
                <a16:creationId xmlns:a16="http://schemas.microsoft.com/office/drawing/2014/main" id="{74A02C4F-7FB2-4EA3-8E1E-905C624274D6}"/>
              </a:ext>
            </a:extLst>
          </p:cNvPr>
          <p:cNvSpPr>
            <a:spLocks noGrp="1"/>
          </p:cNvSpPr>
          <p:nvPr>
            <p:ph type="body" sz="quarter" idx="16"/>
          </p:nvPr>
        </p:nvSpPr>
        <p:spPr/>
        <p:txBody>
          <a:bodyPr/>
          <a:lstStyle/>
          <a:p>
            <a:r>
              <a:rPr lang="en-US"/>
              <a:t>Student Conduct’s Purpose</a:t>
            </a:r>
          </a:p>
        </p:txBody>
      </p:sp>
      <p:sp>
        <p:nvSpPr>
          <p:cNvPr id="10" name="TextBox 9">
            <a:extLst>
              <a:ext uri="{FF2B5EF4-FFF2-40B4-BE49-F238E27FC236}">
                <a16:creationId xmlns:a16="http://schemas.microsoft.com/office/drawing/2014/main" id="{AC9C8B0A-BC3F-4016-A5B5-41A229D84D86}"/>
              </a:ext>
            </a:extLst>
          </p:cNvPr>
          <p:cNvSpPr txBox="1"/>
          <p:nvPr/>
        </p:nvSpPr>
        <p:spPr>
          <a:xfrm>
            <a:off x="2911072" y="6593267"/>
            <a:ext cx="6093912" cy="276999"/>
          </a:xfrm>
          <a:prstGeom prst="rect">
            <a:avLst/>
          </a:prstGeom>
          <a:noFill/>
        </p:spPr>
        <p:txBody>
          <a:bodyPr wrap="square">
            <a:spAutoFit/>
          </a:bodyPr>
          <a:lstStyle/>
          <a:p>
            <a:pPr algn="r"/>
            <a:r>
              <a:rPr lang="en-US" sz="1200">
                <a:solidFill>
                  <a:schemeClr val="bg2"/>
                </a:solidFill>
              </a:rPr>
              <a:t>Source: UNC Chapel Hill Multimedia Library </a:t>
            </a:r>
          </a:p>
        </p:txBody>
      </p:sp>
    </p:spTree>
    <p:extLst>
      <p:ext uri="{BB962C8B-B14F-4D97-AF65-F5344CB8AC3E}">
        <p14:creationId xmlns:p14="http://schemas.microsoft.com/office/powerpoint/2010/main" val="52774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BD071A-123E-41E8-9664-78D4E2C9EE5B}"/>
              </a:ext>
            </a:extLst>
          </p:cNvPr>
          <p:cNvSpPr>
            <a:spLocks noGrp="1"/>
          </p:cNvSpPr>
          <p:nvPr>
            <p:ph type="sldNum" sz="quarter" idx="10"/>
          </p:nvPr>
        </p:nvSpPr>
        <p:spPr/>
        <p:txBody>
          <a:bodyPr/>
          <a:lstStyle/>
          <a:p>
            <a:fld id="{6D6E361B-DFCA-824D-BA63-ADCED3B41986}" type="slidenum">
              <a:rPr lang="en-US" smtClean="0"/>
              <a:pPr/>
              <a:t>7</a:t>
            </a:fld>
            <a:endParaRPr lang="en-US"/>
          </a:p>
        </p:txBody>
      </p:sp>
      <p:sp>
        <p:nvSpPr>
          <p:cNvPr id="3" name="Title 2">
            <a:extLst>
              <a:ext uri="{FF2B5EF4-FFF2-40B4-BE49-F238E27FC236}">
                <a16:creationId xmlns:a16="http://schemas.microsoft.com/office/drawing/2014/main" id="{A9923182-529B-40CA-B2F5-29D8972E9221}"/>
              </a:ext>
            </a:extLst>
          </p:cNvPr>
          <p:cNvSpPr>
            <a:spLocks noGrp="1"/>
          </p:cNvSpPr>
          <p:nvPr>
            <p:ph type="title"/>
          </p:nvPr>
        </p:nvSpPr>
        <p:spPr/>
        <p:txBody>
          <a:bodyPr/>
          <a:lstStyle/>
          <a:p>
            <a:r>
              <a:rPr lang="en-US"/>
              <a:t>Education &amp; Accountability</a:t>
            </a:r>
          </a:p>
        </p:txBody>
      </p:sp>
      <p:sp>
        <p:nvSpPr>
          <p:cNvPr id="4" name="Text Placeholder 3">
            <a:extLst>
              <a:ext uri="{FF2B5EF4-FFF2-40B4-BE49-F238E27FC236}">
                <a16:creationId xmlns:a16="http://schemas.microsoft.com/office/drawing/2014/main" id="{C1F7C2AD-A691-4D1C-ABFB-B3E839F56FF3}"/>
              </a:ext>
            </a:extLst>
          </p:cNvPr>
          <p:cNvSpPr>
            <a:spLocks noGrp="1"/>
          </p:cNvSpPr>
          <p:nvPr>
            <p:ph type="body" sz="quarter" idx="11"/>
          </p:nvPr>
        </p:nvSpPr>
        <p:spPr/>
        <p:txBody>
          <a:bodyPr/>
          <a:lstStyle/>
          <a:p>
            <a:r>
              <a:rPr lang="en-US"/>
              <a:t>“Each of us is more than the worst thing we’ve ever done.” – Bryan Stevenson, Just Mercy: A Story of Justice and Redemption</a:t>
            </a:r>
          </a:p>
        </p:txBody>
      </p:sp>
      <p:sp>
        <p:nvSpPr>
          <p:cNvPr id="5" name="Text Placeholder 4">
            <a:extLst>
              <a:ext uri="{FF2B5EF4-FFF2-40B4-BE49-F238E27FC236}">
                <a16:creationId xmlns:a16="http://schemas.microsoft.com/office/drawing/2014/main" id="{1EBB1CC5-9151-4451-9E2A-C2237F646EF4}"/>
              </a:ext>
            </a:extLst>
          </p:cNvPr>
          <p:cNvSpPr>
            <a:spLocks noGrp="1"/>
          </p:cNvSpPr>
          <p:nvPr>
            <p:ph type="body" sz="quarter" idx="16"/>
          </p:nvPr>
        </p:nvSpPr>
        <p:spPr/>
        <p:txBody>
          <a:bodyPr/>
          <a:lstStyle/>
          <a:p>
            <a:r>
              <a:rPr lang="en-US"/>
              <a:t>Student Conduct’s Purpose</a:t>
            </a:r>
          </a:p>
        </p:txBody>
      </p:sp>
    </p:spTree>
    <p:extLst>
      <p:ext uri="{BB962C8B-B14F-4D97-AF65-F5344CB8AC3E}">
        <p14:creationId xmlns:p14="http://schemas.microsoft.com/office/powerpoint/2010/main" val="167016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3BD0F-7DD9-447D-953B-183EBF944BD5}"/>
              </a:ext>
            </a:extLst>
          </p:cNvPr>
          <p:cNvSpPr>
            <a:spLocks noGrp="1"/>
          </p:cNvSpPr>
          <p:nvPr>
            <p:ph type="sldNum" sz="quarter" idx="10"/>
          </p:nvPr>
        </p:nvSpPr>
        <p:spPr/>
        <p:txBody>
          <a:bodyPr/>
          <a:lstStyle/>
          <a:p>
            <a:fld id="{6D6E361B-DFCA-824D-BA63-ADCED3B41986}" type="slidenum">
              <a:rPr lang="en-US" smtClean="0"/>
              <a:pPr/>
              <a:t>8</a:t>
            </a:fld>
            <a:endParaRPr lang="en-US"/>
          </a:p>
        </p:txBody>
      </p:sp>
      <p:sp>
        <p:nvSpPr>
          <p:cNvPr id="3" name="Title 2">
            <a:extLst>
              <a:ext uri="{FF2B5EF4-FFF2-40B4-BE49-F238E27FC236}">
                <a16:creationId xmlns:a16="http://schemas.microsoft.com/office/drawing/2014/main" id="{EAAD6736-9C27-435A-8E09-13E910567688}"/>
              </a:ext>
            </a:extLst>
          </p:cNvPr>
          <p:cNvSpPr>
            <a:spLocks noGrp="1"/>
          </p:cNvSpPr>
          <p:nvPr>
            <p:ph type="title"/>
          </p:nvPr>
        </p:nvSpPr>
        <p:spPr/>
        <p:txBody>
          <a:bodyPr/>
          <a:lstStyle/>
          <a:p>
            <a:r>
              <a:rPr lang="en-US"/>
              <a:t>Reporting Process</a:t>
            </a:r>
          </a:p>
        </p:txBody>
      </p:sp>
      <p:sp>
        <p:nvSpPr>
          <p:cNvPr id="4" name="Text Placeholder 3">
            <a:extLst>
              <a:ext uri="{FF2B5EF4-FFF2-40B4-BE49-F238E27FC236}">
                <a16:creationId xmlns:a16="http://schemas.microsoft.com/office/drawing/2014/main" id="{35ADF536-AFBC-4256-8F62-8E01265720B9}"/>
              </a:ext>
            </a:extLst>
          </p:cNvPr>
          <p:cNvSpPr>
            <a:spLocks noGrp="1"/>
          </p:cNvSpPr>
          <p:nvPr>
            <p:ph type="body" sz="quarter" idx="11"/>
          </p:nvPr>
        </p:nvSpPr>
        <p:spPr/>
        <p:txBody>
          <a:bodyPr>
            <a:normAutofit lnSpcReduction="10000"/>
          </a:bodyPr>
          <a:lstStyle/>
          <a:p>
            <a:r>
              <a:rPr lang="en-US"/>
              <a:t>2</a:t>
            </a:r>
          </a:p>
        </p:txBody>
      </p:sp>
    </p:spTree>
    <p:extLst>
      <p:ext uri="{BB962C8B-B14F-4D97-AF65-F5344CB8AC3E}">
        <p14:creationId xmlns:p14="http://schemas.microsoft.com/office/powerpoint/2010/main" val="928695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91F8FF-0FC0-4DB9-992F-A91AA738E1B2}"/>
              </a:ext>
            </a:extLst>
          </p:cNvPr>
          <p:cNvSpPr>
            <a:spLocks noGrp="1"/>
          </p:cNvSpPr>
          <p:nvPr>
            <p:ph type="sldNum" sz="quarter" idx="10"/>
          </p:nvPr>
        </p:nvSpPr>
        <p:spPr/>
        <p:txBody>
          <a:bodyPr/>
          <a:lstStyle/>
          <a:p>
            <a:fld id="{6D6E361B-DFCA-824D-BA63-ADCED3B41986}" type="slidenum">
              <a:rPr lang="en-US" smtClean="0"/>
              <a:pPr/>
              <a:t>9</a:t>
            </a:fld>
            <a:endParaRPr lang="en-US"/>
          </a:p>
        </p:txBody>
      </p:sp>
      <p:sp>
        <p:nvSpPr>
          <p:cNvPr id="3" name="Title 2">
            <a:extLst>
              <a:ext uri="{FF2B5EF4-FFF2-40B4-BE49-F238E27FC236}">
                <a16:creationId xmlns:a16="http://schemas.microsoft.com/office/drawing/2014/main" id="{C89A168A-8550-4D6E-8B19-82B8A4E09CC2}"/>
              </a:ext>
            </a:extLst>
          </p:cNvPr>
          <p:cNvSpPr>
            <a:spLocks noGrp="1"/>
          </p:cNvSpPr>
          <p:nvPr>
            <p:ph type="title"/>
          </p:nvPr>
        </p:nvSpPr>
        <p:spPr/>
        <p:txBody>
          <a:bodyPr/>
          <a:lstStyle/>
          <a:p>
            <a:r>
              <a:rPr lang="en-US"/>
              <a:t>Expectations for Reporting Academic Dishonesty</a:t>
            </a:r>
          </a:p>
        </p:txBody>
      </p:sp>
      <p:sp>
        <p:nvSpPr>
          <p:cNvPr id="5" name="Content Placeholder 4">
            <a:extLst>
              <a:ext uri="{FF2B5EF4-FFF2-40B4-BE49-F238E27FC236}">
                <a16:creationId xmlns:a16="http://schemas.microsoft.com/office/drawing/2014/main" id="{EE3DDF3B-DEC6-480C-AE2D-B7BBA0AEA9FA}"/>
              </a:ext>
            </a:extLst>
          </p:cNvPr>
          <p:cNvSpPr>
            <a:spLocks noGrp="1"/>
          </p:cNvSpPr>
          <p:nvPr>
            <p:ph sz="quarter" idx="15"/>
          </p:nvPr>
        </p:nvSpPr>
        <p:spPr>
          <a:xfrm>
            <a:off x="499175" y="2208806"/>
            <a:ext cx="10989440" cy="3687901"/>
          </a:xfrm>
        </p:spPr>
        <p:txBody>
          <a:bodyPr>
            <a:normAutofit fontScale="62500" lnSpcReduction="20000"/>
          </a:bodyPr>
          <a:lstStyle/>
          <a:p>
            <a:pPr marL="0" indent="0">
              <a:buNone/>
            </a:pPr>
            <a:r>
              <a:rPr lang="en-US"/>
              <a:t>“In the event of student misconduct that appears to violate the requirements of the Honor Code, faculty members, teaching assistants, and other instructional personnel </a:t>
            </a:r>
            <a:r>
              <a:rPr lang="en-US" b="1"/>
              <a:t>shall</a:t>
            </a:r>
            <a:r>
              <a:rPr lang="en-US"/>
              <a:t>: </a:t>
            </a:r>
          </a:p>
          <a:p>
            <a:pPr marL="514350" indent="-514350">
              <a:buAutoNum type="alphaUcPeriod"/>
            </a:pPr>
            <a:r>
              <a:rPr lang="en-US"/>
              <a:t>Report to the appropriate Student Attorney General any instance in which the instructor has </a:t>
            </a:r>
            <a:r>
              <a:rPr lang="en-US" b="1"/>
              <a:t>reasonable basis </a:t>
            </a:r>
            <a:r>
              <a:rPr lang="en-US"/>
              <a:t>to conclude that a student under the faculty member’s supervision has engaged in academic dishonesty…</a:t>
            </a:r>
          </a:p>
          <a:p>
            <a:pPr marL="514350" indent="-514350">
              <a:buAutoNum type="alphaUcPeriod"/>
            </a:pPr>
            <a:r>
              <a:rPr lang="en-US"/>
              <a:t>In the instructor’s discretion, notify the student of the instructor’s intention to report the suspected academic dishonesty and permit the student to provide relevant further information if the student chooses to do so. </a:t>
            </a:r>
          </a:p>
          <a:p>
            <a:pPr marL="514350" indent="-514350">
              <a:buAutoNum type="alphaUcPeriod"/>
            </a:pPr>
            <a:r>
              <a:rPr lang="en-US"/>
              <a:t>Refrain from taking unilateral punitive action as to a student rather than reporting conduct in suspected violation of the Honor Code. </a:t>
            </a:r>
          </a:p>
          <a:p>
            <a:pPr marL="514350" indent="-514350">
              <a:buAutoNum type="alphaUcPeriod"/>
            </a:pPr>
            <a:r>
              <a:rPr lang="en-US"/>
              <a:t>Cooperate with representatives of the student judicial system (including the appropriate Student Attorney General, defense counsel, Honor Court personnel, and the Judicial Programs Officer) in conducting necessary investigation, providing testimony or other evidence, recommending appropriate sanctions, or otherwise bringing the matter to prompt conclusion.” (Instrument, Appendix B, III)”</a:t>
            </a:r>
          </a:p>
        </p:txBody>
      </p:sp>
      <p:sp>
        <p:nvSpPr>
          <p:cNvPr id="6" name="Text Placeholder 5">
            <a:extLst>
              <a:ext uri="{FF2B5EF4-FFF2-40B4-BE49-F238E27FC236}">
                <a16:creationId xmlns:a16="http://schemas.microsoft.com/office/drawing/2014/main" id="{3FB2DD90-0057-438A-8501-B5F4AF043A74}"/>
              </a:ext>
            </a:extLst>
          </p:cNvPr>
          <p:cNvSpPr>
            <a:spLocks noGrp="1"/>
          </p:cNvSpPr>
          <p:nvPr>
            <p:ph type="body" sz="quarter" idx="16"/>
          </p:nvPr>
        </p:nvSpPr>
        <p:spPr/>
        <p:txBody>
          <a:bodyPr/>
          <a:lstStyle/>
          <a:p>
            <a:r>
              <a:rPr lang="en-US"/>
              <a:t>Reporting Process</a:t>
            </a:r>
          </a:p>
        </p:txBody>
      </p:sp>
    </p:spTree>
    <p:extLst>
      <p:ext uri="{BB962C8B-B14F-4D97-AF65-F5344CB8AC3E}">
        <p14:creationId xmlns:p14="http://schemas.microsoft.com/office/powerpoint/2010/main" val="1358558077"/>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C_Template_B.pptx  -  Read-Only" id="{E22527F6-1D74-4062-AD87-52218B6DAE46}" vid="{F20C1276-07B9-4FBA-9E3E-2C3AC07E3B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UNC_Template_B</Template>
  <Application>Microsoft Office PowerPoint</Application>
  <PresentationFormat>Widescreen</PresentationFormat>
  <Slides>24</Slides>
  <Notes>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Faculty’s Role in Promoting Academic Integrity</vt:lpstr>
      <vt:lpstr>Road Map</vt:lpstr>
      <vt:lpstr>Student Conduct’s Purpose</vt:lpstr>
      <vt:lpstr>The “Carolina Way”</vt:lpstr>
      <vt:lpstr>Due Process</vt:lpstr>
      <vt:lpstr>Maintain Disciplinary Records</vt:lpstr>
      <vt:lpstr>Education &amp; Accountability</vt:lpstr>
      <vt:lpstr>Reporting Process</vt:lpstr>
      <vt:lpstr>Expectations for Reporting Academic Dishonesty</vt:lpstr>
      <vt:lpstr>How to Report</vt:lpstr>
      <vt:lpstr>How to Report</vt:lpstr>
      <vt:lpstr>How to Report</vt:lpstr>
      <vt:lpstr>Tips for Reporting</vt:lpstr>
      <vt:lpstr>Life Cycle of a Case</vt:lpstr>
      <vt:lpstr>PowerPoint Presentation</vt:lpstr>
      <vt:lpstr>Life Cycle of a Case</vt:lpstr>
      <vt:lpstr>Possible Hearing Options</vt:lpstr>
      <vt:lpstr>Hearing Options</vt:lpstr>
      <vt:lpstr>Hearing Types Data</vt:lpstr>
      <vt:lpstr>Possible Outcomes</vt:lpstr>
      <vt:lpstr>Outcomes</vt:lpstr>
      <vt:lpstr>Sanctioning Philosophy</vt:lpstr>
      <vt:lpstr>Deciding Academic Sanctions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Faculty’s Role in Promoting Academic Integrity</dc:title>
  <dc:creator>Welsch, Jessica Marie</dc:creator>
  <cp:revision>1</cp:revision>
  <dcterms:created xsi:type="dcterms:W3CDTF">2022-03-09T19:26:18Z</dcterms:created>
  <dcterms:modified xsi:type="dcterms:W3CDTF">2022-03-11T16:08:40Z</dcterms:modified>
</cp:coreProperties>
</file>